
<file path=[Content_Types].xml><?xml version="1.0" encoding="utf-8"?>
<Types xmlns="http://schemas.openxmlformats.org/package/2006/content-types">
  <Default Extension="bin" ContentType="audio/unknown"/>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bin" ContentType="application/vnd.openxmlformats-officedocument.oleObject"/>
  <Override PartName="/ppt/tags/tag2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1254" r:id="rId2"/>
    <p:sldId id="1253" r:id="rId3"/>
    <p:sldId id="1255" r:id="rId4"/>
    <p:sldId id="1208" r:id="rId5"/>
    <p:sldId id="1299" r:id="rId6"/>
    <p:sldId id="1300" r:id="rId7"/>
    <p:sldId id="1167" r:id="rId8"/>
    <p:sldId id="1169" r:id="rId9"/>
    <p:sldId id="1301" r:id="rId10"/>
    <p:sldId id="1302" r:id="rId11"/>
    <p:sldId id="1307" r:id="rId12"/>
    <p:sldId id="1148" r:id="rId13"/>
    <p:sldId id="1149" r:id="rId14"/>
    <p:sldId id="1150" r:id="rId15"/>
    <p:sldId id="1308" r:id="rId16"/>
    <p:sldId id="1309" r:id="rId17"/>
    <p:sldId id="1310" r:id="rId18"/>
    <p:sldId id="1154" r:id="rId19"/>
    <p:sldId id="1155" r:id="rId20"/>
    <p:sldId id="1311" r:id="rId21"/>
    <p:sldId id="1157" r:id="rId22"/>
    <p:sldId id="1281" r:id="rId23"/>
    <p:sldId id="1282" r:id="rId24"/>
    <p:sldId id="1136" r:id="rId25"/>
    <p:sldId id="1137" r:id="rId26"/>
    <p:sldId id="1138" r:id="rId27"/>
    <p:sldId id="1161" r:id="rId28"/>
    <p:sldId id="1312" r:id="rId29"/>
    <p:sldId id="1143" r:id="rId30"/>
    <p:sldId id="1135" r:id="rId31"/>
    <p:sldId id="1144" r:id="rId32"/>
    <p:sldId id="1313" r:id="rId33"/>
    <p:sldId id="1215" r:id="rId34"/>
    <p:sldId id="1146" r:id="rId35"/>
    <p:sldId id="1140" r:id="rId36"/>
    <p:sldId id="533" r:id="rId37"/>
    <p:sldId id="1286" r:id="rId38"/>
    <p:sldId id="1314" r:id="rId39"/>
    <p:sldId id="1283" r:id="rId40"/>
    <p:sldId id="1127" r:id="rId41"/>
    <p:sldId id="1291" r:id="rId42"/>
    <p:sldId id="1126" r:id="rId43"/>
    <p:sldId id="1128" r:id="rId44"/>
    <p:sldId id="1129" r:id="rId45"/>
    <p:sldId id="1290" r:id="rId46"/>
    <p:sldId id="1306" r:id="rId47"/>
    <p:sldId id="1130" r:id="rId48"/>
    <p:sldId id="1131" r:id="rId49"/>
    <p:sldId id="1132" r:id="rId50"/>
    <p:sldId id="1133" r:id="rId51"/>
    <p:sldId id="1134" r:id="rId52"/>
    <p:sldId id="1303" r:id="rId53"/>
    <p:sldId id="1266" r:id="rId54"/>
    <p:sldId id="1101" r:id="rId55"/>
    <p:sldId id="1102" r:id="rId56"/>
    <p:sldId id="1267" r:id="rId57"/>
    <p:sldId id="1109" r:id="rId58"/>
    <p:sldId id="1110" r:id="rId59"/>
    <p:sldId id="1305" r:id="rId60"/>
    <p:sldId id="1315" r:id="rId61"/>
    <p:sldId id="1158" r:id="rId62"/>
    <p:sldId id="115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AF"/>
    <a:srgbClr val="0000A3"/>
    <a:srgbClr val="C96B72"/>
    <a:srgbClr val="9CDFF9"/>
    <a:srgbClr val="010086"/>
    <a:srgbClr val="CCCCFF"/>
    <a:srgbClr val="3C6CDF"/>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8C2A0-E729-C147-80F3-B9BF01EA3354}" v="1" dt="2025-09-22T17:24:18.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5" autoAdjust="0"/>
    <p:restoredTop sz="94725"/>
  </p:normalViewPr>
  <p:slideViewPr>
    <p:cSldViewPr snapToGrid="0">
      <p:cViewPr varScale="1">
        <p:scale>
          <a:sx n="110" d="100"/>
          <a:sy n="110" d="100"/>
        </p:scale>
        <p:origin x="600" y="176"/>
      </p:cViewPr>
      <p:guideLst>
        <p:guide orient="horz" pos="1104"/>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54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70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07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UDO and TCP code updates 3/23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24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13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20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85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8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71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269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545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49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49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deal with a constraint : continuous playout constraint and this means that the timing of playout at the client side is going to have to match the timing from when the video was first recorded. so you're sitting at the client you're playing out the video everyone's engaged it's time to play out a piece of video that piece of video better have arrived from the server to the client in order to be played out if not we're going to see that spinning dial that you see here that we've all seen at one time or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source of the challenge here is the variable delay between the video server and the client and to mitigate that delay we're going to use buffering to absorb some of those changes in delay there are other challenges as well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ptos" panose="020B0004020202020204" pitchFamily="34" charset="0"/>
                <a:ea typeface="Aptos" panose="020B0004020202020204" pitchFamily="34" charset="0"/>
                <a:cs typeface="Times New Roman" panose="02020603050405020304" pitchFamily="18" charset="0"/>
              </a:rPr>
              <a:t>how to deal with client side operations like fast forward and rewind and if packets are lost they'll be retransmitted if we're streaming over </a:t>
            </a:r>
            <a:r>
              <a:rPr lang="en-CA" sz="1800" dirty="0" err="1">
                <a:effectLst/>
                <a:latin typeface="Aptos" panose="020B0004020202020204" pitchFamily="34" charset="0"/>
                <a:ea typeface="Aptos" panose="020B0004020202020204" pitchFamily="34" charset="0"/>
                <a:cs typeface="Times New Roman" panose="02020603050405020304" pitchFamily="18" charset="0"/>
              </a:rPr>
              <a:t>tcp</a:t>
            </a:r>
            <a:r>
              <a:rPr lang="en-CA" sz="1800" dirty="0">
                <a:effectLst/>
                <a:latin typeface="Aptos" panose="020B0004020202020204" pitchFamily="34" charset="0"/>
                <a:ea typeface="Aptos" panose="020B0004020202020204" pitchFamily="34" charset="0"/>
                <a:cs typeface="Times New Roman" panose="02020603050405020304" pitchFamily="18" charset="0"/>
              </a:rPr>
              <a:t> resulting in additional delay so a fundamental challenge we'll need to address is that of variable network delays</a:t>
            </a:r>
            <a:r>
              <a:rPr lang="en-CA" sz="2800" dirty="0">
                <a:effectLst/>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619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27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51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52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1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766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226446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323319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787134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a:p>
        </p:txBody>
      </p:sp>
    </p:spTree>
    <p:extLst>
      <p:ext uri="{BB962C8B-B14F-4D97-AF65-F5344CB8AC3E}">
        <p14:creationId xmlns:p14="http://schemas.microsoft.com/office/powerpoint/2010/main" val="2339574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a:p>
        </p:txBody>
      </p:sp>
    </p:spTree>
    <p:extLst>
      <p:ext uri="{BB962C8B-B14F-4D97-AF65-F5344CB8AC3E}">
        <p14:creationId xmlns:p14="http://schemas.microsoft.com/office/powerpoint/2010/main" val="226692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415309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47</a:t>
            </a:fld>
            <a:endParaRPr lang="en-US"/>
          </a:p>
        </p:txBody>
      </p:sp>
    </p:spTree>
    <p:extLst>
      <p:ext uri="{BB962C8B-B14F-4D97-AF65-F5344CB8AC3E}">
        <p14:creationId xmlns:p14="http://schemas.microsoft.com/office/powerpoint/2010/main" val="405224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48</a:t>
            </a:fld>
            <a:endParaRPr lang="en-US"/>
          </a:p>
        </p:txBody>
      </p:sp>
    </p:spTree>
    <p:extLst>
      <p:ext uri="{BB962C8B-B14F-4D97-AF65-F5344CB8AC3E}">
        <p14:creationId xmlns:p14="http://schemas.microsoft.com/office/powerpoint/2010/main" val="165880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49</a:t>
            </a:fld>
            <a:endParaRPr lang="en-US"/>
          </a:p>
        </p:txBody>
      </p:sp>
    </p:spTree>
    <p:extLst>
      <p:ext uri="{BB962C8B-B14F-4D97-AF65-F5344CB8AC3E}">
        <p14:creationId xmlns:p14="http://schemas.microsoft.com/office/powerpoint/2010/main" val="749776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50</a:t>
            </a:fld>
            <a:endParaRPr lang="en-US"/>
          </a:p>
        </p:txBody>
      </p:sp>
    </p:spTree>
    <p:extLst>
      <p:ext uri="{BB962C8B-B14F-4D97-AF65-F5344CB8AC3E}">
        <p14:creationId xmlns:p14="http://schemas.microsoft.com/office/powerpoint/2010/main" val="250258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561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51</a:t>
            </a:fld>
            <a:endParaRPr lang="en-US"/>
          </a:p>
        </p:txBody>
      </p:sp>
    </p:spTree>
    <p:extLst>
      <p:ext uri="{BB962C8B-B14F-4D97-AF65-F5344CB8AC3E}">
        <p14:creationId xmlns:p14="http://schemas.microsoft.com/office/powerpoint/2010/main" val="336095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9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2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33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69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868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172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15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13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98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216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13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03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48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4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sldNum="0"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7"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32.xml"/><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3.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19.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F7D9F-C31A-65D4-98BD-7BE60E6382FB}"/>
              </a:ext>
            </a:extLst>
          </p:cNvPr>
          <p:cNvSpPr>
            <a:spLocks noGrp="1"/>
          </p:cNvSpPr>
          <p:nvPr>
            <p:ph type="ctrTitle"/>
          </p:nvPr>
        </p:nvSpPr>
        <p:spPr>
          <a:xfrm>
            <a:off x="1524000" y="1384770"/>
            <a:ext cx="9144000" cy="1909763"/>
          </a:xfrm>
        </p:spPr>
        <p:txBody>
          <a:bodyPr/>
          <a:lstStyle/>
          <a:p>
            <a:r>
              <a:rPr lang="en-US"/>
              <a:t>CS 456/656</a:t>
            </a:r>
            <a:br>
              <a:rPr lang="en-US"/>
            </a:br>
            <a:r>
              <a:rPr lang="en-US"/>
              <a:t>Computer Networks</a:t>
            </a:r>
          </a:p>
        </p:txBody>
      </p:sp>
      <p:sp>
        <p:nvSpPr>
          <p:cNvPr id="5" name="Subtitle 4">
            <a:extLst>
              <a:ext uri="{FF2B5EF4-FFF2-40B4-BE49-F238E27FC236}">
                <a16:creationId xmlns:a16="http://schemas.microsoft.com/office/drawing/2014/main" id="{9B9C67F7-7D16-FD6B-3FB1-428609D14533}"/>
              </a:ext>
            </a:extLst>
          </p:cNvPr>
          <p:cNvSpPr>
            <a:spLocks noGrp="1"/>
          </p:cNvSpPr>
          <p:nvPr>
            <p:ph type="subTitle" idx="1"/>
          </p:nvPr>
        </p:nvSpPr>
        <p:spPr>
          <a:xfrm>
            <a:off x="1524000" y="4787327"/>
            <a:ext cx="9144000" cy="1655762"/>
          </a:xfrm>
        </p:spPr>
        <p:txBody>
          <a:bodyPr>
            <a:normAutofit/>
          </a:bodyPr>
          <a:lstStyle/>
          <a:p>
            <a:r>
              <a:rPr lang="en-US" sz="3600" dirty="0"/>
              <a:t>Mina </a:t>
            </a:r>
            <a:r>
              <a:rPr lang="en-US" sz="3600" dirty="0" err="1"/>
              <a:t>Tahmasbi</a:t>
            </a:r>
            <a:r>
              <a:rPr lang="en-US" sz="3600" dirty="0"/>
              <a:t> </a:t>
            </a:r>
            <a:r>
              <a:rPr lang="en-US" sz="3600" dirty="0" err="1"/>
              <a:t>Arashloo</a:t>
            </a:r>
            <a:r>
              <a:rPr lang="en-HK" sz="3600" dirty="0"/>
              <a:t> and Uzma Maroof</a:t>
            </a:r>
            <a:endParaRPr lang="en-US" sz="3600" dirty="0"/>
          </a:p>
          <a:p>
            <a:r>
              <a:rPr lang="en-US" sz="3600" dirty="0"/>
              <a:t>Fall 2025</a:t>
            </a:r>
          </a:p>
        </p:txBody>
      </p:sp>
      <p:sp>
        <p:nvSpPr>
          <p:cNvPr id="6" name="Title 3">
            <a:extLst>
              <a:ext uri="{FF2B5EF4-FFF2-40B4-BE49-F238E27FC236}">
                <a16:creationId xmlns:a16="http://schemas.microsoft.com/office/drawing/2014/main" id="{4393E2DC-BA4A-041C-1F92-F22DF46B02AE}"/>
              </a:ext>
            </a:extLst>
          </p:cNvPr>
          <p:cNvSpPr txBox="1">
            <a:spLocks/>
          </p:cNvSpPr>
          <p:nvPr/>
        </p:nvSpPr>
        <p:spPr>
          <a:xfrm>
            <a:off x="1524000" y="3323000"/>
            <a:ext cx="9622420" cy="9504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00A3"/>
                </a:solidFill>
                <a:latin typeface="+mj-lt"/>
                <a:ea typeface="+mj-ea"/>
                <a:cs typeface="+mj-cs"/>
              </a:defRPr>
            </a:lvl1pPr>
          </a:lstStyle>
          <a:p>
            <a:r>
              <a:rPr lang="en-US" sz="4800" dirty="0"/>
              <a:t>Lecture 4: Application Layer – Part 2</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0CD55C61-978D-BBD0-7498-E74B3BEAE4AD}"/>
              </a:ext>
            </a:extLst>
          </p:cNvPr>
          <p:cNvPicPr>
            <a:picLocks noChangeAspect="1"/>
          </p:cNvPicPr>
          <p:nvPr/>
        </p:nvPicPr>
        <p:blipFill>
          <a:blip r:embed="rId4"/>
          <a:stretch>
            <a:fillRect/>
          </a:stretch>
        </p:blipFill>
        <p:spPr>
          <a:xfrm>
            <a:off x="-374073" y="-184913"/>
            <a:ext cx="4558145" cy="1826876"/>
          </a:xfrm>
          <a:prstGeom prst="rect">
            <a:avLst/>
          </a:prstGeom>
        </p:spPr>
      </p:pic>
      <p:pic>
        <p:nvPicPr>
          <p:cNvPr id="7" name="Audio 6">
            <a:extLst>
              <a:ext uri="{FF2B5EF4-FFF2-40B4-BE49-F238E27FC236}">
                <a16:creationId xmlns:a16="http://schemas.microsoft.com/office/drawing/2014/main" id="{28DFE853-422C-8965-130F-D23CD5514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535849"/>
      </p:ext>
    </p:extLst>
  </p:cSld>
  <p:clrMapOvr>
    <a:masterClrMapping/>
  </p:clrMapOvr>
  <mc:AlternateContent xmlns:mc="http://schemas.openxmlformats.org/markup-compatibility/2006" xmlns:p14="http://schemas.microsoft.com/office/powerpoint/2010/main">
    <mc:Choice Requires="p14">
      <p:transition spd="slow" p14:dur="2000" advTm="32842"/>
    </mc:Choice>
    <mc:Fallback xmlns="">
      <p:transition spd="slow" advTm="3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654678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a:ln>
                <a:noFill/>
              </a:ln>
              <a:effectLst/>
              <a:uLnTx/>
              <a:uFillTx/>
              <a:latin typeface="Calibri" panose="020F0502020204030204"/>
              <a:ea typeface="ＭＳ Ｐゴシック" panose="020B0600070205080204" pitchFamily="34" charset="-128"/>
            </a:endParaRPr>
          </a:p>
          <a:p>
            <a:pPr marL="460375" indent="-215900">
              <a:defRPr/>
            </a:pPr>
            <a:r>
              <a:rPr lang="en-US" altLang="en-US">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3" name="Rectangle 5">
            <a:extLst>
              <a:ext uri="{FF2B5EF4-FFF2-40B4-BE49-F238E27FC236}">
                <a16:creationId xmlns:a16="http://schemas.microsoft.com/office/drawing/2014/main" id="{B402BF5D-6B59-375A-42BE-771DB1D2F238}"/>
              </a:ext>
            </a:extLst>
          </p:cNvPr>
          <p:cNvSpPr txBox="1">
            <a:spLocks noChangeArrowheads="1"/>
          </p:cNvSpPr>
          <p:nvPr/>
        </p:nvSpPr>
        <p:spPr>
          <a:xfrm>
            <a:off x="7378941" y="1290063"/>
            <a:ext cx="4638739"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rPr>
              <a:t>Using </a:t>
            </a:r>
            <a:r>
              <a:rPr lang="en-US" altLang="en-US" sz="3200">
                <a:solidFill>
                  <a:srgbClr val="C00000"/>
                </a:solidFill>
                <a:latin typeface="Calibri" panose="020F0502020204030204"/>
                <a:ea typeface="ＭＳ Ｐゴシック" panose="020B0600070205080204" pitchFamily="34" charset="-128"/>
              </a:rPr>
              <a:t>Internet protocols</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endParaRPr>
          </a:p>
        </p:txBody>
      </p:sp>
      <p:sp>
        <p:nvSpPr>
          <p:cNvPr id="5" name="Rectangle 5">
            <a:extLst>
              <a:ext uri="{FF2B5EF4-FFF2-40B4-BE49-F238E27FC236}">
                <a16:creationId xmlns:a16="http://schemas.microsoft.com/office/drawing/2014/main" id="{D5B4A1D4-4277-51E7-95C0-5FB704B3FF0F}"/>
              </a:ext>
            </a:extLst>
          </p:cNvPr>
          <p:cNvSpPr txBox="1">
            <a:spLocks noChangeArrowheads="1"/>
          </p:cNvSpPr>
          <p:nvPr/>
        </p:nvSpPr>
        <p:spPr>
          <a:xfrm>
            <a:off x="8561565" y="1865377"/>
            <a:ext cx="3291523"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a:latin typeface="Calibri" panose="020F0502020204030204"/>
                <a:ea typeface="ＭＳ Ｐゴシック" panose="020B0600070205080204" pitchFamily="34" charset="-128"/>
              </a:rPr>
              <a:t>IP address and port</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8" name="Straight Arrow Connector 7">
            <a:extLst>
              <a:ext uri="{FF2B5EF4-FFF2-40B4-BE49-F238E27FC236}">
                <a16:creationId xmlns:a16="http://schemas.microsoft.com/office/drawing/2014/main" id="{F1EBC299-19C0-1D1D-8ABE-B18E131ABF2E}"/>
              </a:ext>
            </a:extLst>
          </p:cNvPr>
          <p:cNvCxnSpPr/>
          <p:nvPr/>
        </p:nvCxnSpPr>
        <p:spPr>
          <a:xfrm>
            <a:off x="7278624" y="2121408"/>
            <a:ext cx="122529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46F813F-65B8-4C96-2DB7-DC6A53C0AF6D}"/>
              </a:ext>
            </a:extLst>
          </p:cNvPr>
          <p:cNvSpPr txBox="1">
            <a:spLocks noChangeArrowheads="1"/>
          </p:cNvSpPr>
          <p:nvPr/>
        </p:nvSpPr>
        <p:spPr>
          <a:xfrm>
            <a:off x="7696467" y="2703196"/>
            <a:ext cx="4266349" cy="186708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a:latin typeface="Calibri" panose="020F0502020204030204"/>
                <a:ea typeface="ＭＳ Ｐゴシック" panose="020B0600070205080204" pitchFamily="34" charset="-128"/>
              </a:rPr>
              <a:t>TCP for reliable connection-based service</a:t>
            </a:r>
          </a:p>
          <a:p>
            <a:pPr>
              <a:defRPr/>
            </a:pPr>
            <a:r>
              <a:rPr lang="en-US" altLang="en-US">
                <a:latin typeface="Calibri" panose="020F0502020204030204"/>
                <a:ea typeface="ＭＳ Ｐゴシック" panose="020B0600070205080204" pitchFamily="34" charset="-128"/>
              </a:rPr>
              <a:t>UDP for unreliable connection-less service</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12" name="Straight Arrow Connector 11">
            <a:extLst>
              <a:ext uri="{FF2B5EF4-FFF2-40B4-BE49-F238E27FC236}">
                <a16:creationId xmlns:a16="http://schemas.microsoft.com/office/drawing/2014/main" id="{C94579B0-7A4B-0268-C7FF-CAACDC607113}"/>
              </a:ext>
            </a:extLst>
          </p:cNvPr>
          <p:cNvCxnSpPr>
            <a:cxnSpLocks/>
          </p:cNvCxnSpPr>
          <p:nvPr/>
        </p:nvCxnSpPr>
        <p:spPr>
          <a:xfrm>
            <a:off x="7179698" y="2682053"/>
            <a:ext cx="516769" cy="2606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0C995F4-99AA-C062-F977-997D526248B1}"/>
              </a:ext>
            </a:extLst>
          </p:cNvPr>
          <p:cNvGrpSpPr/>
          <p:nvPr/>
        </p:nvGrpSpPr>
        <p:grpSpPr>
          <a:xfrm>
            <a:off x="2816352" y="4775569"/>
            <a:ext cx="7077457" cy="1613828"/>
            <a:chOff x="4872243" y="1786952"/>
            <a:chExt cx="7077457" cy="1613828"/>
          </a:xfrm>
        </p:grpSpPr>
        <p:sp>
          <p:nvSpPr>
            <p:cNvPr id="17" name="Rectangle 4">
              <a:extLst>
                <a:ext uri="{FF2B5EF4-FFF2-40B4-BE49-F238E27FC236}">
                  <a16:creationId xmlns:a16="http://schemas.microsoft.com/office/drawing/2014/main" id="{58DB50D7-9E18-911C-9B66-E5B456868C95}"/>
                </a:ext>
              </a:extLst>
            </p:cNvPr>
            <p:cNvSpPr txBox="1">
              <a:spLocks noChangeArrowheads="1"/>
            </p:cNvSpPr>
            <p:nvPr/>
          </p:nvSpPr>
          <p:spPr>
            <a:xfrm>
              <a:off x="4872243" y="2022696"/>
              <a:ext cx="7077456" cy="119308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 applications using the Internet protocols, the common interface to the transport layer is the </a:t>
              </a:r>
              <a:r>
                <a:rPr kumimoji="0" lang="en-US" altLang="en-US"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socket</a:t>
              </a: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interface.</a:t>
              </a:r>
            </a:p>
          </p:txBody>
        </p:sp>
        <p:sp>
          <p:nvSpPr>
            <p:cNvPr id="18" name="Rectangle 13">
              <a:extLst>
                <a:ext uri="{FF2B5EF4-FFF2-40B4-BE49-F238E27FC236}">
                  <a16:creationId xmlns:a16="http://schemas.microsoft.com/office/drawing/2014/main" id="{301008BB-E535-DA37-B1E3-1D5913F5BC8A}"/>
                </a:ext>
              </a:extLst>
            </p:cNvPr>
            <p:cNvSpPr>
              <a:spLocks noChangeArrowheads="1"/>
            </p:cNvSpPr>
            <p:nvPr/>
          </p:nvSpPr>
          <p:spPr bwMode="auto">
            <a:xfrm>
              <a:off x="4872244" y="1786952"/>
              <a:ext cx="7077456" cy="1613828"/>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14" name="Audio 13">
            <a:extLst>
              <a:ext uri="{FF2B5EF4-FFF2-40B4-BE49-F238E27FC236}">
                <a16:creationId xmlns:a16="http://schemas.microsoft.com/office/drawing/2014/main" id="{DE157EB2-2CB2-5AB0-04A4-CF5BA3DD37B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97521170"/>
      </p:ext>
    </p:extLst>
  </p:cSld>
  <p:clrMapOvr>
    <a:masterClrMapping/>
  </p:clrMapOvr>
  <mc:AlternateContent xmlns:mc="http://schemas.openxmlformats.org/markup-compatibility/2006" xmlns:p14="http://schemas.microsoft.com/office/powerpoint/2010/main">
    <mc:Choice Requires="p14">
      <p:transition spd="slow" p14:dur="2000" advTm="94848"/>
    </mc:Choice>
    <mc:Fallback xmlns="">
      <p:transition spd="slow" advTm="9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4"/>
                </p:tgtEl>
              </p:cMediaNode>
            </p:audio>
          </p:childTnLst>
        </p:cTn>
      </p:par>
    </p:tnLst>
    <p:bldLst>
      <p:bldP spid="3" grpId="0"/>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Sockets</a:t>
            </a:r>
            <a:endParaRPr lang="en-US" sz="4400"/>
          </a:p>
        </p:txBody>
      </p:sp>
      <p:sp>
        <p:nvSpPr>
          <p:cNvPr id="68" name="Rectangle 3">
            <a:extLst>
              <a:ext uri="{FF2B5EF4-FFF2-40B4-BE49-F238E27FC236}">
                <a16:creationId xmlns:a16="http://schemas.microsoft.com/office/drawing/2014/main" id="{AE0F6699-BC13-C349-9AC1-8B36945FEAA0}"/>
              </a:ext>
            </a:extLst>
          </p:cNvPr>
          <p:cNvSpPr txBox="1">
            <a:spLocks noChangeArrowheads="1"/>
          </p:cNvSpPr>
          <p:nvPr/>
        </p:nvSpPr>
        <p:spPr bwMode="auto">
          <a:xfrm>
            <a:off x="798691" y="1183986"/>
            <a:ext cx="10965041"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process sends/receives messages to/from its </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socket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socket analogous to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shoves message out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relies on transport infrastructure on other side of door to deliver message to socket at receiving process</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sockets involved: one on each side</a:t>
            </a:r>
          </a:p>
        </p:txBody>
      </p:sp>
      <p:sp>
        <p:nvSpPr>
          <p:cNvPr id="69" name="Freeform 66">
            <a:extLst>
              <a:ext uri="{FF2B5EF4-FFF2-40B4-BE49-F238E27FC236}">
                <a16:creationId xmlns:a16="http://schemas.microsoft.com/office/drawing/2014/main" id="{C55660F8-73B5-034B-A597-DD5D87ECF66A}"/>
              </a:ext>
            </a:extLst>
          </p:cNvPr>
          <p:cNvSpPr>
            <a:spLocks/>
          </p:cNvSpPr>
          <p:nvPr/>
        </p:nvSpPr>
        <p:spPr bwMode="auto">
          <a:xfrm>
            <a:off x="8482481" y="409835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Freeform 7">
            <a:extLst>
              <a:ext uri="{FF2B5EF4-FFF2-40B4-BE49-F238E27FC236}">
                <a16:creationId xmlns:a16="http://schemas.microsoft.com/office/drawing/2014/main" id="{ABAB43B4-03FC-2A42-98B9-913DD8EC77B7}"/>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Text Box 51">
            <a:extLst>
              <a:ext uri="{FF2B5EF4-FFF2-40B4-BE49-F238E27FC236}">
                <a16:creationId xmlns:a16="http://schemas.microsoft.com/office/drawing/2014/main" id="{66AD3E16-6743-CC4C-9091-25C6B0A95F7F}"/>
              </a:ext>
            </a:extLst>
          </p:cNvPr>
          <p:cNvSpPr txBox="1">
            <a:spLocks noChangeArrowheads="1"/>
          </p:cNvSpPr>
          <p:nvPr/>
        </p:nvSpPr>
        <p:spPr bwMode="auto">
          <a:xfrm>
            <a:off x="5605931" y="552710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2" name="Line 52">
            <a:extLst>
              <a:ext uri="{FF2B5EF4-FFF2-40B4-BE49-F238E27FC236}">
                <a16:creationId xmlns:a16="http://schemas.microsoft.com/office/drawing/2014/main" id="{2374F19B-E4B6-644E-AEE0-FC14C13C0183}"/>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Text Box 53">
            <a:extLst>
              <a:ext uri="{FF2B5EF4-FFF2-40B4-BE49-F238E27FC236}">
                <a16:creationId xmlns:a16="http://schemas.microsoft.com/office/drawing/2014/main" id="{AD6E6CB7-7739-BE4D-84DA-1BBDF2D16B38}"/>
              </a:ext>
            </a:extLst>
          </p:cNvPr>
          <p:cNvSpPr txBox="1">
            <a:spLocks noChangeArrowheads="1"/>
          </p:cNvSpPr>
          <p:nvPr/>
        </p:nvSpPr>
        <p:spPr bwMode="auto">
          <a:xfrm>
            <a:off x="8947618" y="516356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Text Box 56">
            <a:extLst>
              <a:ext uri="{FF2B5EF4-FFF2-40B4-BE49-F238E27FC236}">
                <a16:creationId xmlns:a16="http://schemas.microsoft.com/office/drawing/2014/main" id="{20BE946D-C7D0-4A45-83B1-1480163BA20F}"/>
              </a:ext>
            </a:extLst>
          </p:cNvPr>
          <p:cNvSpPr txBox="1">
            <a:spLocks noChangeArrowheads="1"/>
          </p:cNvSpPr>
          <p:nvPr/>
        </p:nvSpPr>
        <p:spPr bwMode="auto">
          <a:xfrm>
            <a:off x="8925393" y="426345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75" name="Freeform 45">
            <a:extLst>
              <a:ext uri="{FF2B5EF4-FFF2-40B4-BE49-F238E27FC236}">
                <a16:creationId xmlns:a16="http://schemas.microsoft.com/office/drawing/2014/main" id="{6780AD31-F16D-1B4A-BC72-926F1B2A7FE8}"/>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Rectangle 23">
            <a:extLst>
              <a:ext uri="{FF2B5EF4-FFF2-40B4-BE49-F238E27FC236}">
                <a16:creationId xmlns:a16="http://schemas.microsoft.com/office/drawing/2014/main" id="{F7C1C383-CE46-7C44-B7F2-94606E877EF3}"/>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7" name="Rectangle 24">
            <a:extLst>
              <a:ext uri="{FF2B5EF4-FFF2-40B4-BE49-F238E27FC236}">
                <a16:creationId xmlns:a16="http://schemas.microsoft.com/office/drawing/2014/main" id="{FD8D123C-B8FD-A64F-9AD3-86943A5D550B}"/>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Line 25">
            <a:extLst>
              <a:ext uri="{FF2B5EF4-FFF2-40B4-BE49-F238E27FC236}">
                <a16:creationId xmlns:a16="http://schemas.microsoft.com/office/drawing/2014/main" id="{A30BEE8C-0165-984E-888C-91DC647B6A97}"/>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Text Box 26">
            <a:extLst>
              <a:ext uri="{FF2B5EF4-FFF2-40B4-BE49-F238E27FC236}">
                <a16:creationId xmlns:a16="http://schemas.microsoft.com/office/drawing/2014/main" id="{4E5CE7E7-BE20-B242-B8AA-2C5D479929F4}"/>
              </a:ext>
            </a:extLst>
          </p:cNvPr>
          <p:cNvSpPr txBox="1">
            <a:spLocks noChangeArrowheads="1"/>
          </p:cNvSpPr>
          <p:nvPr/>
        </p:nvSpPr>
        <p:spPr bwMode="auto">
          <a:xfrm>
            <a:off x="3473918" y="49143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80" name="Line 27">
            <a:extLst>
              <a:ext uri="{FF2B5EF4-FFF2-40B4-BE49-F238E27FC236}">
                <a16:creationId xmlns:a16="http://schemas.microsoft.com/office/drawing/2014/main" id="{9AB6E7C8-3093-D94D-9D3B-10F5749B7340}"/>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8">
            <a:extLst>
              <a:ext uri="{FF2B5EF4-FFF2-40B4-BE49-F238E27FC236}">
                <a16:creationId xmlns:a16="http://schemas.microsoft.com/office/drawing/2014/main" id="{2F4C67B7-677F-C84F-B3B7-01AAFB2AD3B3}"/>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9">
            <a:extLst>
              <a:ext uri="{FF2B5EF4-FFF2-40B4-BE49-F238E27FC236}">
                <a16:creationId xmlns:a16="http://schemas.microsoft.com/office/drawing/2014/main" id="{3E1AB729-CEED-FF4B-AB94-DA2863E62F5F}"/>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6">
            <a:extLst>
              <a:ext uri="{FF2B5EF4-FFF2-40B4-BE49-F238E27FC236}">
                <a16:creationId xmlns:a16="http://schemas.microsoft.com/office/drawing/2014/main" id="{B3BC3B01-336B-B648-9417-1795AE45E555}"/>
              </a:ext>
            </a:extLst>
          </p:cNvPr>
          <p:cNvSpPr txBox="1">
            <a:spLocks noChangeArrowheads="1"/>
          </p:cNvSpPr>
          <p:nvPr/>
        </p:nvSpPr>
        <p:spPr bwMode="auto">
          <a:xfrm>
            <a:off x="3508843" y="41618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84" name="Text Box 26">
            <a:extLst>
              <a:ext uri="{FF2B5EF4-FFF2-40B4-BE49-F238E27FC236}">
                <a16:creationId xmlns:a16="http://schemas.microsoft.com/office/drawing/2014/main" id="{DC97EC39-5ADE-8D46-9FEE-DBDD51FDB394}"/>
              </a:ext>
            </a:extLst>
          </p:cNvPr>
          <p:cNvSpPr txBox="1">
            <a:spLocks noChangeArrowheads="1"/>
          </p:cNvSpPr>
          <p:nvPr/>
        </p:nvSpPr>
        <p:spPr bwMode="auto">
          <a:xfrm>
            <a:off x="3464393" y="58192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85" name="Text Box 26">
            <a:extLst>
              <a:ext uri="{FF2B5EF4-FFF2-40B4-BE49-F238E27FC236}">
                <a16:creationId xmlns:a16="http://schemas.microsoft.com/office/drawing/2014/main" id="{8C832346-4F39-4844-8091-F736554D8A35}"/>
              </a:ext>
            </a:extLst>
          </p:cNvPr>
          <p:cNvSpPr txBox="1">
            <a:spLocks noChangeArrowheads="1"/>
          </p:cNvSpPr>
          <p:nvPr/>
        </p:nvSpPr>
        <p:spPr bwMode="auto">
          <a:xfrm>
            <a:off x="3483443" y="55334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86" name="Text Box 26">
            <a:extLst>
              <a:ext uri="{FF2B5EF4-FFF2-40B4-BE49-F238E27FC236}">
                <a16:creationId xmlns:a16="http://schemas.microsoft.com/office/drawing/2014/main" id="{68FADC82-2C08-DB43-951D-4FB06FD5E788}"/>
              </a:ext>
            </a:extLst>
          </p:cNvPr>
          <p:cNvSpPr txBox="1">
            <a:spLocks noChangeArrowheads="1"/>
          </p:cNvSpPr>
          <p:nvPr/>
        </p:nvSpPr>
        <p:spPr bwMode="auto">
          <a:xfrm>
            <a:off x="3473918" y="52381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87" name="Oval 57">
            <a:extLst>
              <a:ext uri="{FF2B5EF4-FFF2-40B4-BE49-F238E27FC236}">
                <a16:creationId xmlns:a16="http://schemas.microsoft.com/office/drawing/2014/main" id="{FBC4E611-49B5-5546-8E93-C03CEF4C030E}"/>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88" name="Group 58">
            <a:extLst>
              <a:ext uri="{FF2B5EF4-FFF2-40B4-BE49-F238E27FC236}">
                <a16:creationId xmlns:a16="http://schemas.microsoft.com/office/drawing/2014/main" id="{BDB7A80F-EA2D-2740-83B7-DE5AFE13D157}"/>
              </a:ext>
            </a:extLst>
          </p:cNvPr>
          <p:cNvGrpSpPr>
            <a:grpSpLocks/>
          </p:cNvGrpSpPr>
          <p:nvPr/>
        </p:nvGrpSpPr>
        <p:grpSpPr bwMode="auto">
          <a:xfrm>
            <a:off x="3889843" y="4796852"/>
            <a:ext cx="546100" cy="225425"/>
            <a:chOff x="1287" y="2524"/>
            <a:chExt cx="260" cy="100"/>
          </a:xfrm>
        </p:grpSpPr>
        <p:sp>
          <p:nvSpPr>
            <p:cNvPr id="89" name="Rectangle 59">
              <a:extLst>
                <a:ext uri="{FF2B5EF4-FFF2-40B4-BE49-F238E27FC236}">
                  <a16:creationId xmlns:a16="http://schemas.microsoft.com/office/drawing/2014/main" id="{DE66C40C-3B9D-EF46-85B9-52614CA50C61}"/>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60">
              <a:extLst>
                <a:ext uri="{FF2B5EF4-FFF2-40B4-BE49-F238E27FC236}">
                  <a16:creationId xmlns:a16="http://schemas.microsoft.com/office/drawing/2014/main" id="{BB035EC9-3E84-A147-B1F1-334CDBA3D785}"/>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61">
              <a:extLst>
                <a:ext uri="{FF2B5EF4-FFF2-40B4-BE49-F238E27FC236}">
                  <a16:creationId xmlns:a16="http://schemas.microsoft.com/office/drawing/2014/main" id="{A4F869EE-C3F1-524C-9E52-D9CF58C69BA9}"/>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62">
              <a:extLst>
                <a:ext uri="{FF2B5EF4-FFF2-40B4-BE49-F238E27FC236}">
                  <a16:creationId xmlns:a16="http://schemas.microsoft.com/office/drawing/2014/main" id="{58E3BF21-8802-5F4C-9E24-B71F07259B07}"/>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3" name="Rectangle 23">
            <a:extLst>
              <a:ext uri="{FF2B5EF4-FFF2-40B4-BE49-F238E27FC236}">
                <a16:creationId xmlns:a16="http://schemas.microsoft.com/office/drawing/2014/main" id="{EA6D85FB-86B2-B745-ADFD-3765EC14F8AD}"/>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4" name="Rectangle 24">
            <a:extLst>
              <a:ext uri="{FF2B5EF4-FFF2-40B4-BE49-F238E27FC236}">
                <a16:creationId xmlns:a16="http://schemas.microsoft.com/office/drawing/2014/main" id="{A1355835-1546-1740-B9B8-CC9141EB37F1}"/>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5" name="Line 25">
            <a:extLst>
              <a:ext uri="{FF2B5EF4-FFF2-40B4-BE49-F238E27FC236}">
                <a16:creationId xmlns:a16="http://schemas.microsoft.com/office/drawing/2014/main" id="{22344C4F-F96A-944B-9A5E-6962A9AC2F9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Text Box 26">
            <a:extLst>
              <a:ext uri="{FF2B5EF4-FFF2-40B4-BE49-F238E27FC236}">
                <a16:creationId xmlns:a16="http://schemas.microsoft.com/office/drawing/2014/main" id="{93E8ABA8-42C2-C44C-8972-76E2C7AD813D}"/>
              </a:ext>
            </a:extLst>
          </p:cNvPr>
          <p:cNvSpPr txBox="1">
            <a:spLocks noChangeArrowheads="1"/>
          </p:cNvSpPr>
          <p:nvPr/>
        </p:nvSpPr>
        <p:spPr bwMode="auto">
          <a:xfrm>
            <a:off x="7136281" y="48857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97" name="Line 27">
            <a:extLst>
              <a:ext uri="{FF2B5EF4-FFF2-40B4-BE49-F238E27FC236}">
                <a16:creationId xmlns:a16="http://schemas.microsoft.com/office/drawing/2014/main" id="{4C22E15D-78C1-E143-93B3-4A31B8A2541D}"/>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28">
            <a:extLst>
              <a:ext uri="{FF2B5EF4-FFF2-40B4-BE49-F238E27FC236}">
                <a16:creationId xmlns:a16="http://schemas.microsoft.com/office/drawing/2014/main" id="{5648F986-3546-E545-A6F7-3CF9C2DDADF0}"/>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Line 29">
            <a:extLst>
              <a:ext uri="{FF2B5EF4-FFF2-40B4-BE49-F238E27FC236}">
                <a16:creationId xmlns:a16="http://schemas.microsoft.com/office/drawing/2014/main" id="{55B6D46E-D326-D64F-A181-AB7274FEB64E}"/>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26">
            <a:extLst>
              <a:ext uri="{FF2B5EF4-FFF2-40B4-BE49-F238E27FC236}">
                <a16:creationId xmlns:a16="http://schemas.microsoft.com/office/drawing/2014/main" id="{704444CB-075A-0948-9F82-6F49A25E3EAD}"/>
              </a:ext>
            </a:extLst>
          </p:cNvPr>
          <p:cNvSpPr txBox="1">
            <a:spLocks noChangeArrowheads="1"/>
          </p:cNvSpPr>
          <p:nvPr/>
        </p:nvSpPr>
        <p:spPr bwMode="auto">
          <a:xfrm>
            <a:off x="7171206" y="41332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01" name="Text Box 26">
            <a:extLst>
              <a:ext uri="{FF2B5EF4-FFF2-40B4-BE49-F238E27FC236}">
                <a16:creationId xmlns:a16="http://schemas.microsoft.com/office/drawing/2014/main" id="{40B8469F-1FF4-FE40-9A71-D5EC33D37348}"/>
              </a:ext>
            </a:extLst>
          </p:cNvPr>
          <p:cNvSpPr txBox="1">
            <a:spLocks noChangeArrowheads="1"/>
          </p:cNvSpPr>
          <p:nvPr/>
        </p:nvSpPr>
        <p:spPr bwMode="auto">
          <a:xfrm>
            <a:off x="7126756" y="57906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02" name="Text Box 26">
            <a:extLst>
              <a:ext uri="{FF2B5EF4-FFF2-40B4-BE49-F238E27FC236}">
                <a16:creationId xmlns:a16="http://schemas.microsoft.com/office/drawing/2014/main" id="{713E03C4-58F2-5D42-92BD-0578A2D33BD2}"/>
              </a:ext>
            </a:extLst>
          </p:cNvPr>
          <p:cNvSpPr txBox="1">
            <a:spLocks noChangeArrowheads="1"/>
          </p:cNvSpPr>
          <p:nvPr/>
        </p:nvSpPr>
        <p:spPr bwMode="auto">
          <a:xfrm>
            <a:off x="7145806" y="55048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03" name="Text Box 26">
            <a:extLst>
              <a:ext uri="{FF2B5EF4-FFF2-40B4-BE49-F238E27FC236}">
                <a16:creationId xmlns:a16="http://schemas.microsoft.com/office/drawing/2014/main" id="{76001FF3-4EB3-9E44-B006-298749345144}"/>
              </a:ext>
            </a:extLst>
          </p:cNvPr>
          <p:cNvSpPr txBox="1">
            <a:spLocks noChangeArrowheads="1"/>
          </p:cNvSpPr>
          <p:nvPr/>
        </p:nvSpPr>
        <p:spPr bwMode="auto">
          <a:xfrm>
            <a:off x="7136281" y="52096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04" name="Oval 78">
            <a:extLst>
              <a:ext uri="{FF2B5EF4-FFF2-40B4-BE49-F238E27FC236}">
                <a16:creationId xmlns:a16="http://schemas.microsoft.com/office/drawing/2014/main" id="{8A13F36B-8768-0745-9E90-83E8FC5EE560}"/>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105" name="Group 79">
            <a:extLst>
              <a:ext uri="{FF2B5EF4-FFF2-40B4-BE49-F238E27FC236}">
                <a16:creationId xmlns:a16="http://schemas.microsoft.com/office/drawing/2014/main" id="{535443B2-390F-4D43-AFF5-FF5F8E34F3A9}"/>
              </a:ext>
            </a:extLst>
          </p:cNvPr>
          <p:cNvGrpSpPr>
            <a:grpSpLocks/>
          </p:cNvGrpSpPr>
          <p:nvPr/>
        </p:nvGrpSpPr>
        <p:grpSpPr bwMode="auto">
          <a:xfrm>
            <a:off x="7552206" y="4768277"/>
            <a:ext cx="546100" cy="225425"/>
            <a:chOff x="1287" y="2524"/>
            <a:chExt cx="260" cy="100"/>
          </a:xfrm>
        </p:grpSpPr>
        <p:sp>
          <p:nvSpPr>
            <p:cNvPr id="106" name="Rectangle 80">
              <a:extLst>
                <a:ext uri="{FF2B5EF4-FFF2-40B4-BE49-F238E27FC236}">
                  <a16:creationId xmlns:a16="http://schemas.microsoft.com/office/drawing/2014/main" id="{160B4F41-7E38-6E47-B7F6-C6AA76DC2EA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1">
              <a:extLst>
                <a:ext uri="{FF2B5EF4-FFF2-40B4-BE49-F238E27FC236}">
                  <a16:creationId xmlns:a16="http://schemas.microsoft.com/office/drawing/2014/main" id="{28B3876F-4677-0D4D-AF89-6E06B2B3CD7D}"/>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2">
              <a:extLst>
                <a:ext uri="{FF2B5EF4-FFF2-40B4-BE49-F238E27FC236}">
                  <a16:creationId xmlns:a16="http://schemas.microsoft.com/office/drawing/2014/main" id="{51611D2E-921B-804E-9775-6922F75F41D7}"/>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Rectangle 83">
              <a:extLst>
                <a:ext uri="{FF2B5EF4-FFF2-40B4-BE49-F238E27FC236}">
                  <a16:creationId xmlns:a16="http://schemas.microsoft.com/office/drawing/2014/main" id="{CBFB6CF2-1A50-F741-BAE7-97F8AF134DB5}"/>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0" name="Line 88">
            <a:extLst>
              <a:ext uri="{FF2B5EF4-FFF2-40B4-BE49-F238E27FC236}">
                <a16:creationId xmlns:a16="http://schemas.microsoft.com/office/drawing/2014/main" id="{EAAA0F7C-765D-CD49-B290-164DB9D3A19B}"/>
              </a:ext>
            </a:extLst>
          </p:cNvPr>
          <p:cNvSpPr>
            <a:spLocks noChangeShapeType="1"/>
          </p:cNvSpPr>
          <p:nvPr/>
        </p:nvSpPr>
        <p:spPr bwMode="auto">
          <a:xfrm flipH="1">
            <a:off x="8361831" y="453967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89">
            <a:extLst>
              <a:ext uri="{FF2B5EF4-FFF2-40B4-BE49-F238E27FC236}">
                <a16:creationId xmlns:a16="http://schemas.microsoft.com/office/drawing/2014/main" id="{D2CD81D4-6282-5749-AF3E-B0E55816CDA4}"/>
              </a:ext>
            </a:extLst>
          </p:cNvPr>
          <p:cNvSpPr>
            <a:spLocks noChangeShapeType="1"/>
          </p:cNvSpPr>
          <p:nvPr/>
        </p:nvSpPr>
        <p:spPr bwMode="auto">
          <a:xfrm>
            <a:off x="8587256" y="496512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90">
            <a:extLst>
              <a:ext uri="{FF2B5EF4-FFF2-40B4-BE49-F238E27FC236}">
                <a16:creationId xmlns:a16="http://schemas.microsoft.com/office/drawing/2014/main" id="{86899CB5-FD7D-A644-9755-2DA9E5F4AA77}"/>
              </a:ext>
            </a:extLst>
          </p:cNvPr>
          <p:cNvSpPr>
            <a:spLocks noChangeShapeType="1"/>
          </p:cNvSpPr>
          <p:nvPr/>
        </p:nvSpPr>
        <p:spPr bwMode="auto">
          <a:xfrm flipH="1">
            <a:off x="8611068" y="546518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Text Box 56">
            <a:extLst>
              <a:ext uri="{FF2B5EF4-FFF2-40B4-BE49-F238E27FC236}">
                <a16:creationId xmlns:a16="http://schemas.microsoft.com/office/drawing/2014/main" id="{2CFC877C-1B09-8849-95D0-2EBA259C9E78}"/>
              </a:ext>
            </a:extLst>
          </p:cNvPr>
          <p:cNvSpPr txBox="1">
            <a:spLocks noChangeArrowheads="1"/>
          </p:cNvSpPr>
          <p:nvPr/>
        </p:nvSpPr>
        <p:spPr bwMode="auto">
          <a:xfrm>
            <a:off x="5524968" y="4220589"/>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14" name="Line 92">
            <a:extLst>
              <a:ext uri="{FF2B5EF4-FFF2-40B4-BE49-F238E27FC236}">
                <a16:creationId xmlns:a16="http://schemas.microsoft.com/office/drawing/2014/main" id="{F5883250-9436-014C-B8FA-7F184F4516E0}"/>
              </a:ext>
            </a:extLst>
          </p:cNvPr>
          <p:cNvSpPr>
            <a:spLocks noChangeShapeType="1"/>
          </p:cNvSpPr>
          <p:nvPr/>
        </p:nvSpPr>
        <p:spPr bwMode="auto">
          <a:xfrm flipV="1">
            <a:off x="4528018" y="4420614"/>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93">
            <a:extLst>
              <a:ext uri="{FF2B5EF4-FFF2-40B4-BE49-F238E27FC236}">
                <a16:creationId xmlns:a16="http://schemas.microsoft.com/office/drawing/2014/main" id="{F83582A8-D082-E24D-9637-B677A079F014}"/>
              </a:ext>
            </a:extLst>
          </p:cNvPr>
          <p:cNvSpPr>
            <a:spLocks noChangeShapeType="1"/>
          </p:cNvSpPr>
          <p:nvPr/>
        </p:nvSpPr>
        <p:spPr bwMode="auto">
          <a:xfrm flipH="1" flipV="1">
            <a:off x="6463181" y="440950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 name="Group 96">
            <a:extLst>
              <a:ext uri="{FF2B5EF4-FFF2-40B4-BE49-F238E27FC236}">
                <a16:creationId xmlns:a16="http://schemas.microsoft.com/office/drawing/2014/main" id="{A4EC689D-3AE5-AC42-8E9A-D41B31DF26A0}"/>
              </a:ext>
            </a:extLst>
          </p:cNvPr>
          <p:cNvGrpSpPr>
            <a:grpSpLocks/>
          </p:cNvGrpSpPr>
          <p:nvPr/>
        </p:nvGrpSpPr>
        <p:grpSpPr bwMode="auto">
          <a:xfrm>
            <a:off x="2318218" y="5474714"/>
            <a:ext cx="719138" cy="773113"/>
            <a:chOff x="-44" y="1473"/>
            <a:chExt cx="981" cy="1105"/>
          </a:xfrm>
        </p:grpSpPr>
        <p:pic>
          <p:nvPicPr>
            <p:cNvPr id="117" name="Picture 97" descr="desktop_computer_stylized_medium">
              <a:extLst>
                <a:ext uri="{FF2B5EF4-FFF2-40B4-BE49-F238E27FC236}">
                  <a16:creationId xmlns:a16="http://schemas.microsoft.com/office/drawing/2014/main" id="{4EAFAA9B-1FE4-8048-AEF5-4600C1CB3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98">
              <a:extLst>
                <a:ext uri="{FF2B5EF4-FFF2-40B4-BE49-F238E27FC236}">
                  <a16:creationId xmlns:a16="http://schemas.microsoft.com/office/drawing/2014/main" id="{88B1BD01-DE89-6A4D-A050-0D8D405A8F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9" name="Group 99">
            <a:extLst>
              <a:ext uri="{FF2B5EF4-FFF2-40B4-BE49-F238E27FC236}">
                <a16:creationId xmlns:a16="http://schemas.microsoft.com/office/drawing/2014/main" id="{13D0F484-888E-5342-9E3B-6B702B522B88}"/>
              </a:ext>
            </a:extLst>
          </p:cNvPr>
          <p:cNvGrpSpPr>
            <a:grpSpLocks/>
          </p:cNvGrpSpPr>
          <p:nvPr/>
        </p:nvGrpSpPr>
        <p:grpSpPr bwMode="auto">
          <a:xfrm flipH="1">
            <a:off x="9014293" y="5669977"/>
            <a:ext cx="719138" cy="773112"/>
            <a:chOff x="-44" y="1473"/>
            <a:chExt cx="981" cy="1105"/>
          </a:xfrm>
        </p:grpSpPr>
        <p:pic>
          <p:nvPicPr>
            <p:cNvPr id="120" name="Picture 100" descr="desktop_computer_stylized_medium">
              <a:extLst>
                <a:ext uri="{FF2B5EF4-FFF2-40B4-BE49-F238E27FC236}">
                  <a16:creationId xmlns:a16="http://schemas.microsoft.com/office/drawing/2014/main" id="{A3C739BC-E497-6E4F-8AF0-1E359C622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
              <a:extLst>
                <a:ext uri="{FF2B5EF4-FFF2-40B4-BE49-F238E27FC236}">
                  <a16:creationId xmlns:a16="http://schemas.microsoft.com/office/drawing/2014/main" id="{34D4BA65-175D-534B-96CE-35055DA62B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C69E0AE0-71B3-A8B1-DF28-B373FF395F0D}"/>
              </a:ext>
            </a:extLst>
          </p:cNvPr>
          <p:cNvSpPr txBox="1"/>
          <p:nvPr/>
        </p:nvSpPr>
        <p:spPr>
          <a:xfrm>
            <a:off x="10797702" y="5116749"/>
            <a:ext cx="184731" cy="369332"/>
          </a:xfrm>
          <a:prstGeom prst="rect">
            <a:avLst/>
          </a:prstGeom>
          <a:noFill/>
        </p:spPr>
        <p:txBody>
          <a:bodyPr wrap="none" rtlCol="0">
            <a:spAutoFit/>
          </a:bodyPr>
          <a:lstStyle/>
          <a:p>
            <a:endParaRPr lang="en-US" dirty="0"/>
          </a:p>
        </p:txBody>
      </p:sp>
      <p:pic>
        <p:nvPicPr>
          <p:cNvPr id="3" name="Audio 2">
            <a:extLst>
              <a:ext uri="{FF2B5EF4-FFF2-40B4-BE49-F238E27FC236}">
                <a16:creationId xmlns:a16="http://schemas.microsoft.com/office/drawing/2014/main" id="{610268FD-DC39-1042-DB0F-8DB00A1BD7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97078921"/>
      </p:ext>
    </p:extLst>
  </p:cSld>
  <p:clrMapOvr>
    <a:masterClrMapping/>
  </p:clrMapOvr>
  <mc:AlternateContent xmlns:mc="http://schemas.openxmlformats.org/markup-compatibility/2006" xmlns:p14="http://schemas.microsoft.com/office/powerpoint/2010/main">
    <mc:Choice Requires="p14">
      <p:transition spd="slow" p14:dur="2000" advTm="942"/>
    </mc:Choice>
    <mc:Fallback xmlns="">
      <p:transition spd="slow" advTm="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8">
                                            <p:txEl>
                                              <p:pRg st="1" end="1"/>
                                            </p:txEl>
                                          </p:spTgt>
                                        </p:tgtEl>
                                        <p:attrNameLst>
                                          <p:attrName>style.visibility</p:attrName>
                                        </p:attrNameLst>
                                      </p:cBhvr>
                                      <p:to>
                                        <p:strVal val="visible"/>
                                      </p:to>
                                    </p:set>
                                    <p:animEffect transition="in" filter="dissolve">
                                      <p:cBhvr>
                                        <p:cTn id="33" dur="500"/>
                                        <p:tgtEl>
                                          <p:spTgt spid="6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8">
                                            <p:txEl>
                                              <p:pRg st="2" end="2"/>
                                            </p:txEl>
                                          </p:spTgt>
                                        </p:tgtEl>
                                        <p:attrNameLst>
                                          <p:attrName>style.visibility</p:attrName>
                                        </p:attrNameLst>
                                      </p:cBhvr>
                                      <p:to>
                                        <p:strVal val="visible"/>
                                      </p:to>
                                    </p:set>
                                    <p:animEffect transition="in" filter="dissolve">
                                      <p:cBhvr>
                                        <p:cTn id="38" dur="500"/>
                                        <p:tgtEl>
                                          <p:spTgt spid="6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68">
                                            <p:txEl>
                                              <p:pRg st="3" end="3"/>
                                            </p:txEl>
                                          </p:spTgt>
                                        </p:tgtEl>
                                        <p:attrNameLst>
                                          <p:attrName>style.visibility</p:attrName>
                                        </p:attrNameLst>
                                      </p:cBhvr>
                                      <p:to>
                                        <p:strVal val="visible"/>
                                      </p:to>
                                    </p:set>
                                    <p:animEffect transition="in" filter="dissolve">
                                      <p:cBhvr>
                                        <p:cTn id="43" dur="500"/>
                                        <p:tgtEl>
                                          <p:spTgt spid="6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68">
                                            <p:txEl>
                                              <p:pRg st="4" end="4"/>
                                            </p:txEl>
                                          </p:spTgt>
                                        </p:tgtEl>
                                        <p:attrNameLst>
                                          <p:attrName>style.visibility</p:attrName>
                                        </p:attrNameLst>
                                      </p:cBhvr>
                                      <p:to>
                                        <p:strVal val="visible"/>
                                      </p:to>
                                    </p:set>
                                    <p:animEffect transition="in" filter="dissolve">
                                      <p:cBhvr>
                                        <p:cTn id="48" dur="500"/>
                                        <p:tgtEl>
                                          <p:spTgt spid="6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3"/>
                </p:tgtEl>
              </p:cMediaNode>
            </p:audio>
          </p:childTnLst>
        </p:cTn>
      </p:par>
    </p:tnLst>
    <p:bldLst>
      <p:bldP spid="73" grpId="0"/>
      <p:bldP spid="74" grpId="0"/>
      <p:bldP spid="87" grpId="0" animBg="1"/>
      <p:bldP spid="104" grpId="0" animBg="1"/>
      <p:bldP spid="110" grpId="0" animBg="1"/>
      <p:bldP spid="111" grpId="0" animBg="1"/>
      <p:bldP spid="112" grpId="0" animBg="1"/>
      <p:bldP spid="113" grpId="0"/>
      <p:bldP spid="114" grpId="0" animBg="1"/>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62" name="Rectangle 3">
            <a:extLst>
              <a:ext uri="{FF2B5EF4-FFF2-40B4-BE49-F238E27FC236}">
                <a16:creationId xmlns:a16="http://schemas.microsoft.com/office/drawing/2014/main" id="{DE711DC5-9C34-FB4F-827E-14567B9170D7}"/>
              </a:ext>
            </a:extLst>
          </p:cNvPr>
          <p:cNvSpPr txBox="1">
            <a:spLocks noChangeArrowheads="1"/>
          </p:cNvSpPr>
          <p:nvPr/>
        </p:nvSpPr>
        <p:spPr bwMode="auto">
          <a:xfrm>
            <a:off x="838200" y="1446842"/>
            <a:ext cx="11124616"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goal:</a:t>
            </a:r>
            <a:r>
              <a:rPr kumimoji="0" lang="en-US" altLang="en-US" sz="3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rPr>
              <a:t> learn how to build client/server applications that communicate using sockets</a:t>
            </a:r>
            <a:endPar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socket:</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 door between application process and end-to-</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end</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transport protocol </a:t>
            </a:r>
          </a:p>
        </p:txBody>
      </p:sp>
      <p:sp>
        <p:nvSpPr>
          <p:cNvPr id="117" name="Freeform 66">
            <a:extLst>
              <a:ext uri="{FF2B5EF4-FFF2-40B4-BE49-F238E27FC236}">
                <a16:creationId xmlns:a16="http://schemas.microsoft.com/office/drawing/2014/main" id="{532EF64A-98FA-854C-BC6E-37DCF5442402}"/>
              </a:ext>
            </a:extLst>
          </p:cNvPr>
          <p:cNvSpPr>
            <a:spLocks/>
          </p:cNvSpPr>
          <p:nvPr/>
        </p:nvSpPr>
        <p:spPr bwMode="auto">
          <a:xfrm>
            <a:off x="8379242" y="3598233"/>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chemeClr val="accent1">
                  <a:lumMod val="75000"/>
                </a:schemeClr>
              </a:gs>
            </a:gsLst>
            <a:lin ang="10800000" scaled="0"/>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8" name="Freeform 7">
            <a:extLst>
              <a:ext uri="{FF2B5EF4-FFF2-40B4-BE49-F238E27FC236}">
                <a16:creationId xmlns:a16="http://schemas.microsoft.com/office/drawing/2014/main" id="{0B3FAB7F-D751-694B-8438-BA60B5BE46B5}"/>
              </a:ext>
            </a:extLst>
          </p:cNvPr>
          <p:cNvSpPr>
            <a:spLocks/>
          </p:cNvSpPr>
          <p:nvPr/>
        </p:nvSpPr>
        <p:spPr bwMode="auto">
          <a:xfrm>
            <a:off x="5064542" y="4895220"/>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Text Box 51">
            <a:extLst>
              <a:ext uri="{FF2B5EF4-FFF2-40B4-BE49-F238E27FC236}">
                <a16:creationId xmlns:a16="http://schemas.microsoft.com/office/drawing/2014/main" id="{31F42B0C-9D7E-B148-8731-AA200CC8E7BC}"/>
              </a:ext>
            </a:extLst>
          </p:cNvPr>
          <p:cNvSpPr txBox="1">
            <a:spLocks noChangeArrowheads="1"/>
          </p:cNvSpPr>
          <p:nvPr/>
        </p:nvSpPr>
        <p:spPr bwMode="auto">
          <a:xfrm>
            <a:off x="5502692" y="5026983"/>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120" name="Line 52">
            <a:extLst>
              <a:ext uri="{FF2B5EF4-FFF2-40B4-BE49-F238E27FC236}">
                <a16:creationId xmlns:a16="http://schemas.microsoft.com/office/drawing/2014/main" id="{4BBAA32D-9FE8-6946-993E-FD9CF5FF2D22}"/>
              </a:ext>
            </a:extLst>
          </p:cNvPr>
          <p:cNvSpPr>
            <a:spLocks noChangeShapeType="1"/>
          </p:cNvSpPr>
          <p:nvPr/>
        </p:nvSpPr>
        <p:spPr bwMode="auto">
          <a:xfrm>
            <a:off x="4823242" y="5438145"/>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Text Box 53">
            <a:extLst>
              <a:ext uri="{FF2B5EF4-FFF2-40B4-BE49-F238E27FC236}">
                <a16:creationId xmlns:a16="http://schemas.microsoft.com/office/drawing/2014/main" id="{8DD3EB16-70D9-0E41-9219-8BACFD2FF0FE}"/>
              </a:ext>
            </a:extLst>
          </p:cNvPr>
          <p:cNvSpPr txBox="1">
            <a:spLocks noChangeArrowheads="1"/>
          </p:cNvSpPr>
          <p:nvPr/>
        </p:nvSpPr>
        <p:spPr bwMode="auto">
          <a:xfrm>
            <a:off x="8844379" y="4663445"/>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56">
            <a:extLst>
              <a:ext uri="{FF2B5EF4-FFF2-40B4-BE49-F238E27FC236}">
                <a16:creationId xmlns:a16="http://schemas.microsoft.com/office/drawing/2014/main" id="{DE211F08-2700-6642-9DC3-1997DC8EDCDD}"/>
              </a:ext>
            </a:extLst>
          </p:cNvPr>
          <p:cNvSpPr txBox="1">
            <a:spLocks noChangeArrowheads="1"/>
          </p:cNvSpPr>
          <p:nvPr/>
        </p:nvSpPr>
        <p:spPr bwMode="auto">
          <a:xfrm>
            <a:off x="8822154" y="3763333"/>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123" name="Freeform 45">
            <a:extLst>
              <a:ext uri="{FF2B5EF4-FFF2-40B4-BE49-F238E27FC236}">
                <a16:creationId xmlns:a16="http://schemas.microsoft.com/office/drawing/2014/main" id="{07B0F571-0623-E94E-AC3A-B1389138AC28}"/>
              </a:ext>
            </a:extLst>
          </p:cNvPr>
          <p:cNvSpPr>
            <a:spLocks/>
          </p:cNvSpPr>
          <p:nvPr/>
        </p:nvSpPr>
        <p:spPr bwMode="auto">
          <a:xfrm>
            <a:off x="2638842" y="3661733"/>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chemeClr val="accent1">
                  <a:lumMod val="75000"/>
                </a:schemeClr>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Rectangle 23">
            <a:extLst>
              <a:ext uri="{FF2B5EF4-FFF2-40B4-BE49-F238E27FC236}">
                <a16:creationId xmlns:a16="http://schemas.microsoft.com/office/drawing/2014/main" id="{5F3EC8D2-BC57-284F-B438-D2889E964E36}"/>
              </a:ext>
            </a:extLst>
          </p:cNvPr>
          <p:cNvSpPr>
            <a:spLocks noChangeArrowheads="1"/>
          </p:cNvSpPr>
          <p:nvPr/>
        </p:nvSpPr>
        <p:spPr bwMode="auto">
          <a:xfrm>
            <a:off x="3442117" y="361728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 name="Rectangle 24">
            <a:extLst>
              <a:ext uri="{FF2B5EF4-FFF2-40B4-BE49-F238E27FC236}">
                <a16:creationId xmlns:a16="http://schemas.microsoft.com/office/drawing/2014/main" id="{48E3F4A8-8297-154C-8417-C2DCBDE270E5}"/>
              </a:ext>
            </a:extLst>
          </p:cNvPr>
          <p:cNvSpPr>
            <a:spLocks noChangeArrowheads="1"/>
          </p:cNvSpPr>
          <p:nvPr/>
        </p:nvSpPr>
        <p:spPr bwMode="auto">
          <a:xfrm>
            <a:off x="3404017" y="3671258"/>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Line 25">
            <a:extLst>
              <a:ext uri="{FF2B5EF4-FFF2-40B4-BE49-F238E27FC236}">
                <a16:creationId xmlns:a16="http://schemas.microsoft.com/office/drawing/2014/main" id="{105AE91D-03CF-5F44-82E5-D8920536B375}"/>
              </a:ext>
            </a:extLst>
          </p:cNvPr>
          <p:cNvSpPr>
            <a:spLocks noChangeShapeType="1"/>
          </p:cNvSpPr>
          <p:nvPr/>
        </p:nvSpPr>
        <p:spPr bwMode="auto">
          <a:xfrm>
            <a:off x="3413542" y="44316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Text Box 26">
            <a:extLst>
              <a:ext uri="{FF2B5EF4-FFF2-40B4-BE49-F238E27FC236}">
                <a16:creationId xmlns:a16="http://schemas.microsoft.com/office/drawing/2014/main" id="{68C4EA48-A98F-F641-BB8C-5DF3E3907ECC}"/>
              </a:ext>
            </a:extLst>
          </p:cNvPr>
          <p:cNvSpPr txBox="1">
            <a:spLocks noChangeArrowheads="1"/>
          </p:cNvSpPr>
          <p:nvPr/>
        </p:nvSpPr>
        <p:spPr bwMode="auto">
          <a:xfrm>
            <a:off x="3370679" y="44142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28" name="Line 27">
            <a:extLst>
              <a:ext uri="{FF2B5EF4-FFF2-40B4-BE49-F238E27FC236}">
                <a16:creationId xmlns:a16="http://schemas.microsoft.com/office/drawing/2014/main" id="{E85BFD82-4C55-F145-9B37-39406E46DD38}"/>
              </a:ext>
            </a:extLst>
          </p:cNvPr>
          <p:cNvSpPr>
            <a:spLocks noChangeShapeType="1"/>
          </p:cNvSpPr>
          <p:nvPr/>
        </p:nvSpPr>
        <p:spPr bwMode="auto">
          <a:xfrm>
            <a:off x="3421479" y="475234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Line 28">
            <a:extLst>
              <a:ext uri="{FF2B5EF4-FFF2-40B4-BE49-F238E27FC236}">
                <a16:creationId xmlns:a16="http://schemas.microsoft.com/office/drawing/2014/main" id="{428A6E03-2BA0-6243-85AC-2DD8D7EB6CA1}"/>
              </a:ext>
            </a:extLst>
          </p:cNvPr>
          <p:cNvSpPr>
            <a:spLocks noChangeShapeType="1"/>
          </p:cNvSpPr>
          <p:nvPr/>
        </p:nvSpPr>
        <p:spPr bwMode="auto">
          <a:xfrm>
            <a:off x="3407192" y="506190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Line 29">
            <a:extLst>
              <a:ext uri="{FF2B5EF4-FFF2-40B4-BE49-F238E27FC236}">
                <a16:creationId xmlns:a16="http://schemas.microsoft.com/office/drawing/2014/main" id="{80E8C02C-0DBA-6E4F-BBEC-8772FE1F381F}"/>
              </a:ext>
            </a:extLst>
          </p:cNvPr>
          <p:cNvSpPr>
            <a:spLocks noChangeShapeType="1"/>
          </p:cNvSpPr>
          <p:nvPr/>
        </p:nvSpPr>
        <p:spPr bwMode="auto">
          <a:xfrm>
            <a:off x="3407192" y="534765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Text Box 26">
            <a:extLst>
              <a:ext uri="{FF2B5EF4-FFF2-40B4-BE49-F238E27FC236}">
                <a16:creationId xmlns:a16="http://schemas.microsoft.com/office/drawing/2014/main" id="{E521FADF-C422-1E4C-A4EF-0C457D015D37}"/>
              </a:ext>
            </a:extLst>
          </p:cNvPr>
          <p:cNvSpPr txBox="1">
            <a:spLocks noChangeArrowheads="1"/>
          </p:cNvSpPr>
          <p:nvPr/>
        </p:nvSpPr>
        <p:spPr bwMode="auto">
          <a:xfrm>
            <a:off x="3405604" y="36617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32" name="Text Box 26">
            <a:extLst>
              <a:ext uri="{FF2B5EF4-FFF2-40B4-BE49-F238E27FC236}">
                <a16:creationId xmlns:a16="http://schemas.microsoft.com/office/drawing/2014/main" id="{2BD2A730-1670-1444-BFD6-C3B745F28EF4}"/>
              </a:ext>
            </a:extLst>
          </p:cNvPr>
          <p:cNvSpPr txBox="1">
            <a:spLocks noChangeArrowheads="1"/>
          </p:cNvSpPr>
          <p:nvPr/>
        </p:nvSpPr>
        <p:spPr bwMode="auto">
          <a:xfrm>
            <a:off x="3361154" y="53190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33" name="Text Box 26">
            <a:extLst>
              <a:ext uri="{FF2B5EF4-FFF2-40B4-BE49-F238E27FC236}">
                <a16:creationId xmlns:a16="http://schemas.microsoft.com/office/drawing/2014/main" id="{F1BA5AB6-F404-DF48-BA11-738F64F024FD}"/>
              </a:ext>
            </a:extLst>
          </p:cNvPr>
          <p:cNvSpPr txBox="1">
            <a:spLocks noChangeArrowheads="1"/>
          </p:cNvSpPr>
          <p:nvPr/>
        </p:nvSpPr>
        <p:spPr bwMode="auto">
          <a:xfrm>
            <a:off x="3380204" y="50333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34" name="Text Box 26">
            <a:extLst>
              <a:ext uri="{FF2B5EF4-FFF2-40B4-BE49-F238E27FC236}">
                <a16:creationId xmlns:a16="http://schemas.microsoft.com/office/drawing/2014/main" id="{E65C1E73-F682-E145-9DAF-B7E55ECCE7B6}"/>
              </a:ext>
            </a:extLst>
          </p:cNvPr>
          <p:cNvSpPr txBox="1">
            <a:spLocks noChangeArrowheads="1"/>
          </p:cNvSpPr>
          <p:nvPr/>
        </p:nvSpPr>
        <p:spPr bwMode="auto">
          <a:xfrm>
            <a:off x="3370679" y="47380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35" name="Oval 57">
            <a:extLst>
              <a:ext uri="{FF2B5EF4-FFF2-40B4-BE49-F238E27FC236}">
                <a16:creationId xmlns:a16="http://schemas.microsoft.com/office/drawing/2014/main" id="{64DC0B32-AD14-4F4C-AA5D-A0175C3E0687}"/>
              </a:ext>
            </a:extLst>
          </p:cNvPr>
          <p:cNvSpPr>
            <a:spLocks noChangeArrowheads="1"/>
          </p:cNvSpPr>
          <p:nvPr/>
        </p:nvSpPr>
        <p:spPr bwMode="auto">
          <a:xfrm>
            <a:off x="3538954" y="3936370"/>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41" name="Rectangle 23">
            <a:extLst>
              <a:ext uri="{FF2B5EF4-FFF2-40B4-BE49-F238E27FC236}">
                <a16:creationId xmlns:a16="http://schemas.microsoft.com/office/drawing/2014/main" id="{54E0D8CA-A90B-D443-A809-60E5D3C430E0}"/>
              </a:ext>
            </a:extLst>
          </p:cNvPr>
          <p:cNvSpPr>
            <a:spLocks noChangeArrowheads="1"/>
          </p:cNvSpPr>
          <p:nvPr/>
        </p:nvSpPr>
        <p:spPr bwMode="auto">
          <a:xfrm>
            <a:off x="7104479" y="358870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68855CF6-22DF-7942-990A-E44BCC268037}"/>
              </a:ext>
            </a:extLst>
          </p:cNvPr>
          <p:cNvSpPr>
            <a:spLocks noChangeArrowheads="1"/>
          </p:cNvSpPr>
          <p:nvPr/>
        </p:nvSpPr>
        <p:spPr bwMode="auto">
          <a:xfrm>
            <a:off x="7066379" y="3642683"/>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333B2DFF-19AD-5D41-A13A-CAD8D4D1E7AA}"/>
              </a:ext>
            </a:extLst>
          </p:cNvPr>
          <p:cNvSpPr>
            <a:spLocks noChangeShapeType="1"/>
          </p:cNvSpPr>
          <p:nvPr/>
        </p:nvSpPr>
        <p:spPr bwMode="auto">
          <a:xfrm>
            <a:off x="7075904" y="440309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ABD5AE77-C968-524B-8267-F5F9D07A9CF7}"/>
              </a:ext>
            </a:extLst>
          </p:cNvPr>
          <p:cNvSpPr txBox="1">
            <a:spLocks noChangeArrowheads="1"/>
          </p:cNvSpPr>
          <p:nvPr/>
        </p:nvSpPr>
        <p:spPr bwMode="auto">
          <a:xfrm>
            <a:off x="7033042" y="43856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655A70A-1998-F04C-9071-DB527B7184C0}"/>
              </a:ext>
            </a:extLst>
          </p:cNvPr>
          <p:cNvSpPr>
            <a:spLocks noChangeShapeType="1"/>
          </p:cNvSpPr>
          <p:nvPr/>
        </p:nvSpPr>
        <p:spPr bwMode="auto">
          <a:xfrm>
            <a:off x="7083842" y="47237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FFFB9613-6926-D64E-9BCE-95B470FE283A}"/>
              </a:ext>
            </a:extLst>
          </p:cNvPr>
          <p:cNvSpPr>
            <a:spLocks noChangeShapeType="1"/>
          </p:cNvSpPr>
          <p:nvPr/>
        </p:nvSpPr>
        <p:spPr bwMode="auto">
          <a:xfrm>
            <a:off x="7069554" y="503333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4AA23EE-17EA-094E-A14C-C35EF1D4E761}"/>
              </a:ext>
            </a:extLst>
          </p:cNvPr>
          <p:cNvSpPr>
            <a:spLocks noChangeShapeType="1"/>
          </p:cNvSpPr>
          <p:nvPr/>
        </p:nvSpPr>
        <p:spPr bwMode="auto">
          <a:xfrm>
            <a:off x="7069554" y="531908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159414D4-A31C-4C4B-AD86-719BE126A831}"/>
              </a:ext>
            </a:extLst>
          </p:cNvPr>
          <p:cNvSpPr txBox="1">
            <a:spLocks noChangeArrowheads="1"/>
          </p:cNvSpPr>
          <p:nvPr/>
        </p:nvSpPr>
        <p:spPr bwMode="auto">
          <a:xfrm>
            <a:off x="7067967" y="36331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6D188352-EF4C-FE42-8176-6AE1E5353883}"/>
              </a:ext>
            </a:extLst>
          </p:cNvPr>
          <p:cNvSpPr txBox="1">
            <a:spLocks noChangeArrowheads="1"/>
          </p:cNvSpPr>
          <p:nvPr/>
        </p:nvSpPr>
        <p:spPr bwMode="auto">
          <a:xfrm>
            <a:off x="7023517" y="52905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2E91368D-F47D-2247-9B9B-1AA9BD1A5674}"/>
              </a:ext>
            </a:extLst>
          </p:cNvPr>
          <p:cNvSpPr txBox="1">
            <a:spLocks noChangeArrowheads="1"/>
          </p:cNvSpPr>
          <p:nvPr/>
        </p:nvSpPr>
        <p:spPr bwMode="auto">
          <a:xfrm>
            <a:off x="7042567" y="50047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CF4D2E62-8AC3-6447-8A4A-38E1546DB977}"/>
              </a:ext>
            </a:extLst>
          </p:cNvPr>
          <p:cNvSpPr txBox="1">
            <a:spLocks noChangeArrowheads="1"/>
          </p:cNvSpPr>
          <p:nvPr/>
        </p:nvSpPr>
        <p:spPr bwMode="auto">
          <a:xfrm>
            <a:off x="7033042" y="47094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78">
            <a:extLst>
              <a:ext uri="{FF2B5EF4-FFF2-40B4-BE49-F238E27FC236}">
                <a16:creationId xmlns:a16="http://schemas.microsoft.com/office/drawing/2014/main" id="{24268CA0-4017-FA41-A0A9-063CDE36F2E6}"/>
              </a:ext>
            </a:extLst>
          </p:cNvPr>
          <p:cNvSpPr>
            <a:spLocks noChangeArrowheads="1"/>
          </p:cNvSpPr>
          <p:nvPr/>
        </p:nvSpPr>
        <p:spPr bwMode="auto">
          <a:xfrm>
            <a:off x="7201317" y="3907795"/>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58" name="Line 88">
            <a:extLst>
              <a:ext uri="{FF2B5EF4-FFF2-40B4-BE49-F238E27FC236}">
                <a16:creationId xmlns:a16="http://schemas.microsoft.com/office/drawing/2014/main" id="{357D04DF-5A8F-3946-A05F-B134A08152BD}"/>
              </a:ext>
            </a:extLst>
          </p:cNvPr>
          <p:cNvSpPr>
            <a:spLocks noChangeShapeType="1"/>
          </p:cNvSpPr>
          <p:nvPr/>
        </p:nvSpPr>
        <p:spPr bwMode="auto">
          <a:xfrm flipH="1">
            <a:off x="8258592" y="4039558"/>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9" name="Line 89">
            <a:extLst>
              <a:ext uri="{FF2B5EF4-FFF2-40B4-BE49-F238E27FC236}">
                <a16:creationId xmlns:a16="http://schemas.microsoft.com/office/drawing/2014/main" id="{1F64B7FA-0FDF-AA41-954C-B46F96B69793}"/>
              </a:ext>
            </a:extLst>
          </p:cNvPr>
          <p:cNvSpPr>
            <a:spLocks noChangeShapeType="1"/>
          </p:cNvSpPr>
          <p:nvPr/>
        </p:nvSpPr>
        <p:spPr bwMode="auto">
          <a:xfrm>
            <a:off x="8484017" y="4465008"/>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0" name="Line 90">
            <a:extLst>
              <a:ext uri="{FF2B5EF4-FFF2-40B4-BE49-F238E27FC236}">
                <a16:creationId xmlns:a16="http://schemas.microsoft.com/office/drawing/2014/main" id="{1C49FAA4-451C-9346-B2A1-9DADDB3735D1}"/>
              </a:ext>
            </a:extLst>
          </p:cNvPr>
          <p:cNvSpPr>
            <a:spLocks noChangeShapeType="1"/>
          </p:cNvSpPr>
          <p:nvPr/>
        </p:nvSpPr>
        <p:spPr bwMode="auto">
          <a:xfrm flipH="1">
            <a:off x="8507829" y="4965070"/>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3E6F8F39-CC95-5944-86C7-18592B3F79C2}"/>
              </a:ext>
            </a:extLst>
          </p:cNvPr>
          <p:cNvGrpSpPr/>
          <p:nvPr/>
        </p:nvGrpSpPr>
        <p:grpSpPr>
          <a:xfrm>
            <a:off x="3786604" y="3720470"/>
            <a:ext cx="4208463" cy="801688"/>
            <a:chOff x="3786604" y="3720470"/>
            <a:chExt cx="4208463" cy="801688"/>
          </a:xfrm>
        </p:grpSpPr>
        <p:grpSp>
          <p:nvGrpSpPr>
            <p:cNvPr id="136" name="Group 58">
              <a:extLst>
                <a:ext uri="{FF2B5EF4-FFF2-40B4-BE49-F238E27FC236}">
                  <a16:creationId xmlns:a16="http://schemas.microsoft.com/office/drawing/2014/main" id="{E675645C-771D-1C4D-BD09-0A50219A704A}"/>
                </a:ext>
              </a:extLst>
            </p:cNvPr>
            <p:cNvGrpSpPr>
              <a:grpSpLocks/>
            </p:cNvGrpSpPr>
            <p:nvPr/>
          </p:nvGrpSpPr>
          <p:grpSpPr bwMode="auto">
            <a:xfrm>
              <a:off x="3786604" y="4296733"/>
              <a:ext cx="546100" cy="225425"/>
              <a:chOff x="1287" y="2524"/>
              <a:chExt cx="260" cy="100"/>
            </a:xfrm>
          </p:grpSpPr>
          <p:sp>
            <p:nvSpPr>
              <p:cNvPr id="137" name="Rectangle 59">
                <a:extLst>
                  <a:ext uri="{FF2B5EF4-FFF2-40B4-BE49-F238E27FC236}">
                    <a16:creationId xmlns:a16="http://schemas.microsoft.com/office/drawing/2014/main" id="{4BD7EDAC-534F-D84F-8E24-977FE250A0C6}"/>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Rectangle 60">
                <a:extLst>
                  <a:ext uri="{FF2B5EF4-FFF2-40B4-BE49-F238E27FC236}">
                    <a16:creationId xmlns:a16="http://schemas.microsoft.com/office/drawing/2014/main" id="{522C0AA5-89A7-AE45-9EA6-0984C3D36702}"/>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Rectangle 61">
                <a:extLst>
                  <a:ext uri="{FF2B5EF4-FFF2-40B4-BE49-F238E27FC236}">
                    <a16:creationId xmlns:a16="http://schemas.microsoft.com/office/drawing/2014/main" id="{E45B888C-A7C7-C04F-96C2-AC5495901CD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Rectangle 62">
                <a:extLst>
                  <a:ext uri="{FF2B5EF4-FFF2-40B4-BE49-F238E27FC236}">
                    <a16:creationId xmlns:a16="http://schemas.microsoft.com/office/drawing/2014/main" id="{6D259067-30CA-3A43-B969-2FED80C101C4}"/>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3" name="Group 79">
              <a:extLst>
                <a:ext uri="{FF2B5EF4-FFF2-40B4-BE49-F238E27FC236}">
                  <a16:creationId xmlns:a16="http://schemas.microsoft.com/office/drawing/2014/main" id="{2953A696-2D0B-4946-96FC-8F6534A2F156}"/>
                </a:ext>
              </a:extLst>
            </p:cNvPr>
            <p:cNvGrpSpPr>
              <a:grpSpLocks/>
            </p:cNvGrpSpPr>
            <p:nvPr/>
          </p:nvGrpSpPr>
          <p:grpSpPr bwMode="auto">
            <a:xfrm>
              <a:off x="7448967" y="4268158"/>
              <a:ext cx="546100" cy="225425"/>
              <a:chOff x="1287" y="2524"/>
              <a:chExt cx="260" cy="100"/>
            </a:xfrm>
          </p:grpSpPr>
          <p:sp>
            <p:nvSpPr>
              <p:cNvPr id="154" name="Rectangle 80">
                <a:extLst>
                  <a:ext uri="{FF2B5EF4-FFF2-40B4-BE49-F238E27FC236}">
                    <a16:creationId xmlns:a16="http://schemas.microsoft.com/office/drawing/2014/main" id="{313605CC-1AC5-8944-94FF-94268AD80469}"/>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Rectangle 81">
                <a:extLst>
                  <a:ext uri="{FF2B5EF4-FFF2-40B4-BE49-F238E27FC236}">
                    <a16:creationId xmlns:a16="http://schemas.microsoft.com/office/drawing/2014/main" id="{BAFE64F2-A025-9F4E-99C9-ACC9BFF25919}"/>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6" name="Rectangle 82">
                <a:extLst>
                  <a:ext uri="{FF2B5EF4-FFF2-40B4-BE49-F238E27FC236}">
                    <a16:creationId xmlns:a16="http://schemas.microsoft.com/office/drawing/2014/main" id="{3829DF34-8663-6146-9BA0-7632285CE66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83">
                <a:extLst>
                  <a:ext uri="{FF2B5EF4-FFF2-40B4-BE49-F238E27FC236}">
                    <a16:creationId xmlns:a16="http://schemas.microsoft.com/office/drawing/2014/main" id="{D148D136-2E3F-5745-9E50-2A0525F6E166}"/>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1" name="Text Box 56">
              <a:extLst>
                <a:ext uri="{FF2B5EF4-FFF2-40B4-BE49-F238E27FC236}">
                  <a16:creationId xmlns:a16="http://schemas.microsoft.com/office/drawing/2014/main" id="{0AD3AB67-1B7A-DC4C-8CF0-ED4CE6AD679E}"/>
                </a:ext>
              </a:extLst>
            </p:cNvPr>
            <p:cNvSpPr txBox="1">
              <a:spLocks noChangeArrowheads="1"/>
            </p:cNvSpPr>
            <p:nvPr/>
          </p:nvSpPr>
          <p:spPr bwMode="auto">
            <a:xfrm>
              <a:off x="5421729" y="3720470"/>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62" name="Line 92">
              <a:extLst>
                <a:ext uri="{FF2B5EF4-FFF2-40B4-BE49-F238E27FC236}">
                  <a16:creationId xmlns:a16="http://schemas.microsoft.com/office/drawing/2014/main" id="{143E3CCF-902D-1B48-A226-00DCF5BF008C}"/>
                </a:ext>
              </a:extLst>
            </p:cNvPr>
            <p:cNvSpPr>
              <a:spLocks noChangeShapeType="1"/>
            </p:cNvSpPr>
            <p:nvPr/>
          </p:nvSpPr>
          <p:spPr bwMode="auto">
            <a:xfrm flipV="1">
              <a:off x="4424779" y="3920495"/>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3" name="Line 93">
              <a:extLst>
                <a:ext uri="{FF2B5EF4-FFF2-40B4-BE49-F238E27FC236}">
                  <a16:creationId xmlns:a16="http://schemas.microsoft.com/office/drawing/2014/main" id="{C4134BE9-E71D-0348-B019-E892502C5FBE}"/>
                </a:ext>
              </a:extLst>
            </p:cNvPr>
            <p:cNvSpPr>
              <a:spLocks noChangeShapeType="1"/>
            </p:cNvSpPr>
            <p:nvPr/>
          </p:nvSpPr>
          <p:spPr bwMode="auto">
            <a:xfrm flipH="1" flipV="1">
              <a:off x="6359942" y="3909383"/>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4" name="Group 96">
            <a:extLst>
              <a:ext uri="{FF2B5EF4-FFF2-40B4-BE49-F238E27FC236}">
                <a16:creationId xmlns:a16="http://schemas.microsoft.com/office/drawing/2014/main" id="{9A6CA79B-4989-1B42-B637-EB423445684E}"/>
              </a:ext>
            </a:extLst>
          </p:cNvPr>
          <p:cNvGrpSpPr>
            <a:grpSpLocks/>
          </p:cNvGrpSpPr>
          <p:nvPr/>
        </p:nvGrpSpPr>
        <p:grpSpPr bwMode="auto">
          <a:xfrm>
            <a:off x="2214979" y="4974595"/>
            <a:ext cx="719138" cy="773113"/>
            <a:chOff x="-44" y="1473"/>
            <a:chExt cx="981" cy="1105"/>
          </a:xfrm>
        </p:grpSpPr>
        <p:pic>
          <p:nvPicPr>
            <p:cNvPr id="165" name="Picture 97" descr="desktop_computer_stylized_medium">
              <a:extLst>
                <a:ext uri="{FF2B5EF4-FFF2-40B4-BE49-F238E27FC236}">
                  <a16:creationId xmlns:a16="http://schemas.microsoft.com/office/drawing/2014/main" id="{52A0739D-A2B2-9B4C-808E-15A031326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98">
              <a:extLst>
                <a:ext uri="{FF2B5EF4-FFF2-40B4-BE49-F238E27FC236}">
                  <a16:creationId xmlns:a16="http://schemas.microsoft.com/office/drawing/2014/main" id="{DA46FEF0-4E21-2249-B7F5-7F6F7B7F0DE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7" name="Group 99">
            <a:extLst>
              <a:ext uri="{FF2B5EF4-FFF2-40B4-BE49-F238E27FC236}">
                <a16:creationId xmlns:a16="http://schemas.microsoft.com/office/drawing/2014/main" id="{05F61B1A-C7F7-544F-B009-739C54EFEA01}"/>
              </a:ext>
            </a:extLst>
          </p:cNvPr>
          <p:cNvGrpSpPr>
            <a:grpSpLocks/>
          </p:cNvGrpSpPr>
          <p:nvPr/>
        </p:nvGrpSpPr>
        <p:grpSpPr bwMode="auto">
          <a:xfrm flipH="1">
            <a:off x="8911054" y="5169858"/>
            <a:ext cx="719138" cy="773112"/>
            <a:chOff x="-44" y="1473"/>
            <a:chExt cx="981" cy="1105"/>
          </a:xfrm>
        </p:grpSpPr>
        <p:pic>
          <p:nvPicPr>
            <p:cNvPr id="168" name="Picture 100" descr="desktop_computer_stylized_medium">
              <a:extLst>
                <a:ext uri="{FF2B5EF4-FFF2-40B4-BE49-F238E27FC236}">
                  <a16:creationId xmlns:a16="http://schemas.microsoft.com/office/drawing/2014/main" id="{23181BD9-C2D1-5E4C-A8EE-29F5422B9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01">
              <a:extLst>
                <a:ext uri="{FF2B5EF4-FFF2-40B4-BE49-F238E27FC236}">
                  <a16:creationId xmlns:a16="http://schemas.microsoft.com/office/drawing/2014/main" id="{2BA7DD97-C4EE-0C4B-B331-0E1CF367E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4052617003"/>
      </p:ext>
    </p:extLst>
  </p:cSld>
  <p:clrMapOvr>
    <a:masterClrMapping/>
  </p:clrMapOvr>
  <mc:AlternateContent xmlns:mc="http://schemas.openxmlformats.org/markup-compatibility/2006" xmlns:p14="http://schemas.microsoft.com/office/powerpoint/2010/main">
    <mc:Choice Requires="p14">
      <p:transition spd="slow" p14:dur="2000" advTm="15722"/>
    </mc:Choice>
    <mc:Fallback xmlns="">
      <p:transition spd="slow" advTm="15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58" name="Rectangle 3">
            <a:extLst>
              <a:ext uri="{FF2B5EF4-FFF2-40B4-BE49-F238E27FC236}">
                <a16:creationId xmlns:a16="http://schemas.microsoft.com/office/drawing/2014/main" id="{616F4545-210A-A74D-A31A-E4339596B317}"/>
              </a:ext>
            </a:extLst>
          </p:cNvPr>
          <p:cNvSpPr>
            <a:spLocks noGrp="1" noChangeArrowheads="1"/>
          </p:cNvSpPr>
          <p:nvPr>
            <p:ph idx="1"/>
          </p:nvPr>
        </p:nvSpPr>
        <p:spPr>
          <a:xfrm>
            <a:off x="838199" y="1513591"/>
            <a:ext cx="10798277" cy="1742641"/>
          </a:xfrm>
        </p:spPr>
        <p:txBody>
          <a:bodyPr>
            <a:normAutofit/>
          </a:bodyPr>
          <a:lstStyle/>
          <a:p>
            <a:pPr marL="342900" lvl="1" indent="-342900">
              <a:buSzPct val="65000"/>
              <a:buFont typeface="Wingdings" pitchFamily="2" charset="2"/>
              <a:buNone/>
            </a:pPr>
            <a:r>
              <a:rPr lang="en-US" altLang="en-US" sz="3200">
                <a:solidFill>
                  <a:srgbClr val="22228B"/>
                </a:solidFill>
                <a:ea typeface="ＭＳ Ｐゴシック" panose="020B0600070205080204" pitchFamily="34" charset="-128"/>
              </a:rPr>
              <a:t>Two socket types for two transport services:</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UDP:</a:t>
            </a:r>
            <a:r>
              <a:rPr lang="en-US" altLang="en-US" sz="3200">
                <a:solidFill>
                  <a:srgbClr val="000000"/>
                </a:solidFill>
                <a:ea typeface="ＭＳ Ｐゴシック" panose="020B0600070205080204" pitchFamily="34" charset="-128"/>
              </a:rPr>
              <a:t> </a:t>
            </a:r>
            <a:r>
              <a:rPr lang="en-US" altLang="en-US" sz="3200">
                <a:ea typeface="ＭＳ Ｐゴシック" panose="020B0600070205080204" pitchFamily="34" charset="-128"/>
              </a:rPr>
              <a:t>unreliable datagram </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TCP:</a:t>
            </a:r>
            <a:r>
              <a:rPr lang="en-US" altLang="en-US" sz="3200">
                <a:ea typeface="ＭＳ Ｐゴシック" panose="020B0600070205080204" pitchFamily="34" charset="-128"/>
              </a:rPr>
              <a:t> reliable, byte stream-oriented</a:t>
            </a:r>
            <a:endParaRPr lang="en-US" altLang="en-US">
              <a:latin typeface="Gill Sans MT" panose="020B0502020104020203" pitchFamily="34" charset="77"/>
              <a:ea typeface="ＭＳ Ｐゴシック" panose="020B0600070205080204" pitchFamily="34" charset="-128"/>
            </a:endParaRPr>
          </a:p>
        </p:txBody>
      </p:sp>
      <p:sp>
        <p:nvSpPr>
          <p:cNvPr id="59" name="Rectangle 3">
            <a:extLst>
              <a:ext uri="{FF2B5EF4-FFF2-40B4-BE49-F238E27FC236}">
                <a16:creationId xmlns:a16="http://schemas.microsoft.com/office/drawing/2014/main" id="{E8FBE9BD-5125-8341-AC98-0DB0D8C28ED1}"/>
              </a:ext>
            </a:extLst>
          </p:cNvPr>
          <p:cNvSpPr txBox="1">
            <a:spLocks noChangeArrowheads="1"/>
          </p:cNvSpPr>
          <p:nvPr/>
        </p:nvSpPr>
        <p:spPr bwMode="auto">
          <a:xfrm>
            <a:off x="878760" y="3291529"/>
            <a:ext cx="10798277" cy="3481388"/>
          </a:xfrm>
          <a:prstGeom prst="rect">
            <a:avLst/>
          </a:prstGeom>
          <a:noFill/>
          <a:ln w="9525">
            <a:noFill/>
            <a:miter lim="800000"/>
            <a:headEnd/>
            <a:tailEnd/>
          </a:ln>
        </p:spPr>
        <p:txBody>
          <a:bodyPr/>
          <a:lstStyle/>
          <a:p>
            <a:pPr marL="342900" marR="0" lvl="1"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sz="3200" b="0" i="0" u="none" strike="noStrike" kern="0" cap="none" spc="0" normalizeH="0" baseline="0" noProof="0" dirty="0">
                <a:ln>
                  <a:noFill/>
                </a:ln>
                <a:solidFill>
                  <a:srgbClr val="0000A3"/>
                </a:solidFill>
                <a:effectLst/>
                <a:uLnTx/>
                <a:uFillTx/>
                <a:latin typeface="Calibri" panose="020F0502020204030204"/>
                <a:ea typeface="ＭＳ Ｐゴシック" charset="0"/>
                <a:cs typeface="+mn-cs"/>
              </a:rPr>
              <a:t>Application Example: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reads a line of characters (data) from its keyboard and sends data to server</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receives the data and converts characters to uppercase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sends modified data to client</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receives modified data and displays line on its screen</a:t>
            </a:r>
          </a:p>
        </p:txBody>
      </p:sp>
    </p:spTree>
    <p:custDataLst>
      <p:tags r:id="rId1"/>
    </p:custDataLst>
    <p:extLst>
      <p:ext uri="{BB962C8B-B14F-4D97-AF65-F5344CB8AC3E}">
        <p14:creationId xmlns:p14="http://schemas.microsoft.com/office/powerpoint/2010/main" val="3762298317"/>
      </p:ext>
    </p:extLst>
  </p:cSld>
  <p:clrMapOvr>
    <a:masterClrMapping/>
  </p:clrMapOvr>
  <mc:AlternateContent xmlns:mc="http://schemas.openxmlformats.org/markup-compatibility/2006" xmlns:p14="http://schemas.microsoft.com/office/powerpoint/2010/main">
    <mc:Choice Requires="p14">
      <p:transition spd="slow" p14:dur="2000" advTm="89493"/>
    </mc:Choice>
    <mc:Fallback xmlns="">
      <p:transition spd="slow" advTm="89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dissolve">
                                      <p:cBhvr>
                                        <p:cTn id="22" dur="500"/>
                                        <p:tgtEl>
                                          <p:spTgt spid="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dissolve">
                                      <p:cBhvr>
                                        <p:cTn id="27"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bldLvl="5"/>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04333" y="333288"/>
            <a:ext cx="10515600" cy="894622"/>
          </a:xfrm>
        </p:spPr>
        <p:txBody>
          <a:bodyPr>
            <a:normAutofit/>
          </a:bodyPr>
          <a:lstStyle/>
          <a:p>
            <a:r>
              <a:rPr lang="en-US" altLang="en-US" sz="4400">
                <a:ea typeface="ＭＳ Ｐゴシック" panose="020B0600070205080204" pitchFamily="34" charset="-128"/>
              </a:rPr>
              <a:t>Socket programming with UDP </a:t>
            </a:r>
          </a:p>
        </p:txBody>
      </p:sp>
      <p:sp>
        <p:nvSpPr>
          <p:cNvPr id="8" name="Rectangle 3">
            <a:extLst>
              <a:ext uri="{FF2B5EF4-FFF2-40B4-BE49-F238E27FC236}">
                <a16:creationId xmlns:a16="http://schemas.microsoft.com/office/drawing/2014/main" id="{6CF53D30-07DA-0041-8212-FA74FE4546A8}"/>
              </a:ext>
            </a:extLst>
          </p:cNvPr>
          <p:cNvSpPr>
            <a:spLocks noGrp="1" noChangeArrowheads="1"/>
          </p:cNvSpPr>
          <p:nvPr>
            <p:ph sz="half" idx="1"/>
          </p:nvPr>
        </p:nvSpPr>
        <p:spPr>
          <a:xfrm>
            <a:off x="714803" y="1318820"/>
            <a:ext cx="6363331" cy="4853335"/>
          </a:xfrm>
        </p:spPr>
        <p:txBody>
          <a:bodyPr>
            <a:normAutofit/>
          </a:bodyPr>
          <a:lstStyle/>
          <a:p>
            <a:pPr>
              <a:buFont typeface="Wingdings" pitchFamily="2" charset="2"/>
              <a:buNone/>
            </a:pPr>
            <a:r>
              <a:rPr lang="en-US" altLang="en-US" sz="3200">
                <a:solidFill>
                  <a:srgbClr val="CC0000"/>
                </a:solidFill>
                <a:ea typeface="ＭＳ Ｐゴシック" panose="020B0600070205080204" pitchFamily="34" charset="-128"/>
              </a:rPr>
              <a:t>UDP: </a:t>
            </a:r>
            <a:r>
              <a:rPr lang="en-US" altLang="en-US" sz="3200">
                <a:solidFill>
                  <a:srgbClr val="0000A3"/>
                </a:solidFill>
                <a:ea typeface="ＭＳ Ｐゴシック" panose="020B0600070205080204" pitchFamily="34" charset="-128"/>
              </a:rPr>
              <a:t>no “</a:t>
            </a:r>
            <a:r>
              <a:rPr lang="en-US" altLang="ja-JP" sz="3200">
                <a:solidFill>
                  <a:srgbClr val="0000A3"/>
                </a:solidFill>
                <a:ea typeface="ＭＳ Ｐゴシック" panose="020B0600070205080204" pitchFamily="34" charset="-128"/>
              </a:rPr>
              <a:t>connection” between client and server:</a:t>
            </a:r>
          </a:p>
          <a:p>
            <a:pPr marL="466725" indent="-292100">
              <a:spcBef>
                <a:spcPts val="400"/>
              </a:spcBef>
            </a:pPr>
            <a:r>
              <a:rPr lang="en-US" altLang="en-US">
                <a:ea typeface="ＭＳ Ｐゴシック" panose="020B0600070205080204" pitchFamily="34" charset="-128"/>
              </a:rPr>
              <a:t>no handshaking before sending data</a:t>
            </a:r>
          </a:p>
          <a:p>
            <a:pPr marL="466725" indent="-292100">
              <a:spcBef>
                <a:spcPts val="400"/>
              </a:spcBef>
            </a:pPr>
            <a:r>
              <a:rPr lang="en-US" altLang="en-US">
                <a:ea typeface="ＭＳ Ｐゴシック" panose="020B0600070205080204" pitchFamily="34" charset="-128"/>
              </a:rPr>
              <a:t>sender attaches IP destination address and port # to each packet</a:t>
            </a:r>
          </a:p>
          <a:p>
            <a:pPr marL="466725" indent="-292100">
              <a:spcBef>
                <a:spcPts val="400"/>
              </a:spcBef>
            </a:pPr>
            <a:r>
              <a:rPr lang="en-US" altLang="en-US">
                <a:ea typeface="ＭＳ Ｐゴシック" panose="020B0600070205080204" pitchFamily="34" charset="-128"/>
              </a:rPr>
              <a:t>receiver extracts sender IP address and port# from received packet</a:t>
            </a: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p:txBody>
      </p:sp>
      <p:sp>
        <p:nvSpPr>
          <p:cNvPr id="6" name="Rectangle 3">
            <a:extLst>
              <a:ext uri="{FF2B5EF4-FFF2-40B4-BE49-F238E27FC236}">
                <a16:creationId xmlns:a16="http://schemas.microsoft.com/office/drawing/2014/main" id="{D0E341AE-C6C9-1C45-BF8F-D552077CBC01}"/>
              </a:ext>
            </a:extLst>
          </p:cNvPr>
          <p:cNvSpPr txBox="1">
            <a:spLocks noChangeArrowheads="1"/>
          </p:cNvSpPr>
          <p:nvPr/>
        </p:nvSpPr>
        <p:spPr>
          <a:xfrm>
            <a:off x="680936" y="4553087"/>
            <a:ext cx="10352496" cy="21774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transmitted data may be lost or received out-of-order</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Application viewpoint:</a:t>
            </a:r>
          </a:p>
          <a:p>
            <a:pPr marL="466725" marR="0" lvl="0" indent="-292100" algn="l" defTabSz="914400" rtl="0" eaLnBrk="1" fontAlgn="auto" latinLnBrk="0" hangingPunct="1">
              <a:lnSpc>
                <a:spcPct val="100000"/>
              </a:lnSpc>
              <a:spcBef>
                <a:spcPct val="0"/>
              </a:spcBef>
              <a:spcAft>
                <a:spcPts val="0"/>
              </a:spcAft>
              <a:buClr>
                <a:srgbClr val="010086"/>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UDP provides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transfer of groups of bytes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datagrams”)  between client and server processes</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498042814"/>
      </p:ext>
    </p:extLst>
  </p:cSld>
  <p:clrMapOvr>
    <a:masterClrMapping/>
  </p:clrMapOvr>
  <mc:AlternateContent xmlns:mc="http://schemas.openxmlformats.org/markup-compatibility/2006" xmlns:p14="http://schemas.microsoft.com/office/powerpoint/2010/main">
    <mc:Choice Requires="p14">
      <p:transition spd="slow" p14:dur="2000" advTm="131136"/>
    </mc:Choice>
    <mc:Fallback xmlns="">
      <p:transition spd="slow" advTm="13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dissolve">
                                      <p:cBhvr>
                                        <p:cTn id="27" dur="500"/>
                                        <p:tgtEl>
                                          <p:spTgt spid="6">
                                            <p:txEl>
                                              <p:pRg st="1" end="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Client/server socket interaction: UDP</a:t>
            </a:r>
          </a:p>
        </p:txBody>
      </p:sp>
      <p:grpSp>
        <p:nvGrpSpPr>
          <p:cNvPr id="37" name="Group 4">
            <a:extLst>
              <a:ext uri="{FF2B5EF4-FFF2-40B4-BE49-F238E27FC236}">
                <a16:creationId xmlns:a16="http://schemas.microsoft.com/office/drawing/2014/main" id="{7F44DCB0-3AAB-534C-89CD-DB913DF09229}"/>
              </a:ext>
            </a:extLst>
          </p:cNvPr>
          <p:cNvGrpSpPr>
            <a:grpSpLocks/>
          </p:cNvGrpSpPr>
          <p:nvPr/>
        </p:nvGrpSpPr>
        <p:grpSpPr bwMode="auto">
          <a:xfrm>
            <a:off x="7971274" y="4140035"/>
            <a:ext cx="2211387" cy="2200275"/>
            <a:chOff x="3485" y="2494"/>
            <a:chExt cx="1393" cy="1386"/>
          </a:xfrm>
        </p:grpSpPr>
        <p:grpSp>
          <p:nvGrpSpPr>
            <p:cNvPr id="38" name="Group 5">
              <a:extLst>
                <a:ext uri="{FF2B5EF4-FFF2-40B4-BE49-F238E27FC236}">
                  <a16:creationId xmlns:a16="http://schemas.microsoft.com/office/drawing/2014/main" id="{702C97B7-DA60-0149-85AB-47F1FE0F7F57}"/>
                </a:ext>
              </a:extLst>
            </p:cNvPr>
            <p:cNvGrpSpPr>
              <a:grpSpLocks/>
            </p:cNvGrpSpPr>
            <p:nvPr/>
          </p:nvGrpSpPr>
          <p:grpSpPr bwMode="auto">
            <a:xfrm>
              <a:off x="3485" y="2964"/>
              <a:ext cx="1393" cy="916"/>
              <a:chOff x="3485" y="2964"/>
              <a:chExt cx="1393" cy="916"/>
            </a:xfrm>
          </p:grpSpPr>
          <p:sp>
            <p:nvSpPr>
              <p:cNvPr id="40" name="Text Box 6">
                <a:extLst>
                  <a:ext uri="{FF2B5EF4-FFF2-40B4-BE49-F238E27FC236}">
                    <a16:creationId xmlns:a16="http://schemas.microsoft.com/office/drawing/2014/main" id="{ACD138B3-6FD3-074F-B4D6-833745FCB1A1}"/>
                  </a:ext>
                </a:extLst>
              </p:cNvPr>
              <p:cNvSpPr txBox="1">
                <a:spLocks noChangeArrowheads="1"/>
              </p:cNvSpPr>
              <p:nvPr/>
            </p:nvSpPr>
            <p:spPr bwMode="auto">
              <a:xfrm>
                <a:off x="3509" y="3473"/>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 name="Line 7">
                <a:extLst>
                  <a:ext uri="{FF2B5EF4-FFF2-40B4-BE49-F238E27FC236}">
                    <a16:creationId xmlns:a16="http://schemas.microsoft.com/office/drawing/2014/main" id="{4F1734AF-E8AC-FE4D-A9A8-4AF1B202B402}"/>
                  </a:ext>
                </a:extLst>
              </p:cNvPr>
              <p:cNvSpPr>
                <a:spLocks noChangeShapeType="1"/>
              </p:cNvSpPr>
              <p:nvPr/>
            </p:nvSpPr>
            <p:spPr bwMode="auto">
              <a:xfrm>
                <a:off x="3867" y="3335"/>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Text Box 8">
                <a:extLst>
                  <a:ext uri="{FF2B5EF4-FFF2-40B4-BE49-F238E27FC236}">
                    <a16:creationId xmlns:a16="http://schemas.microsoft.com/office/drawing/2014/main" id="{81054262-2955-D24D-A204-BF36CA6FD4E7}"/>
                  </a:ext>
                </a:extLst>
              </p:cNvPr>
              <p:cNvSpPr txBox="1">
                <a:spLocks noChangeArrowheads="1"/>
              </p:cNvSpPr>
              <p:nvPr/>
            </p:nvSpPr>
            <p:spPr bwMode="auto">
              <a:xfrm>
                <a:off x="3485" y="296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9" name="Line 9">
              <a:extLst>
                <a:ext uri="{FF2B5EF4-FFF2-40B4-BE49-F238E27FC236}">
                  <a16:creationId xmlns:a16="http://schemas.microsoft.com/office/drawing/2014/main" id="{FC178652-3FBA-1743-A65B-D82CC0E63C1B}"/>
                </a:ext>
              </a:extLst>
            </p:cNvPr>
            <p:cNvSpPr>
              <a:spLocks noChangeShapeType="1"/>
            </p:cNvSpPr>
            <p:nvPr/>
          </p:nvSpPr>
          <p:spPr bwMode="auto">
            <a:xfrm>
              <a:off x="3864" y="2494"/>
              <a:ext cx="0" cy="52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 name="Text Box 14">
            <a:extLst>
              <a:ext uri="{FF2B5EF4-FFF2-40B4-BE49-F238E27FC236}">
                <a16:creationId xmlns:a16="http://schemas.microsoft.com/office/drawing/2014/main" id="{9FDD06E3-D412-AA43-B8B8-10BB6577ED95}"/>
              </a:ext>
            </a:extLst>
          </p:cNvPr>
          <p:cNvSpPr txBox="1">
            <a:spLocks noChangeArrowheads="1"/>
          </p:cNvSpPr>
          <p:nvPr/>
        </p:nvSpPr>
        <p:spPr bwMode="auto">
          <a:xfrm>
            <a:off x="8128437" y="148097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4" name="Group 11">
            <a:extLst>
              <a:ext uri="{FF2B5EF4-FFF2-40B4-BE49-F238E27FC236}">
                <a16:creationId xmlns:a16="http://schemas.microsoft.com/office/drawing/2014/main" id="{798733F7-216A-784C-9688-7517E2CC9831}"/>
              </a:ext>
            </a:extLst>
          </p:cNvPr>
          <p:cNvGrpSpPr>
            <a:grpSpLocks/>
          </p:cNvGrpSpPr>
          <p:nvPr/>
        </p:nvGrpSpPr>
        <p:grpSpPr bwMode="auto">
          <a:xfrm>
            <a:off x="7853799" y="2115972"/>
            <a:ext cx="3635376" cy="971550"/>
            <a:chOff x="3241" y="1750"/>
            <a:chExt cx="2290" cy="612"/>
          </a:xfrm>
        </p:grpSpPr>
        <p:sp>
          <p:nvSpPr>
            <p:cNvPr id="49" name="Text Box 12">
              <a:extLst>
                <a:ext uri="{FF2B5EF4-FFF2-40B4-BE49-F238E27FC236}">
                  <a16:creationId xmlns:a16="http://schemas.microsoft.com/office/drawing/2014/main" id="{4BB2271A-4FFC-8048-A612-7E12F9F50E74}"/>
                </a:ext>
              </a:extLst>
            </p:cNvPr>
            <p:cNvSpPr txBox="1">
              <a:spLocks noChangeArrowheads="1"/>
            </p:cNvSpPr>
            <p:nvPr/>
          </p:nvSpPr>
          <p:spPr bwMode="auto">
            <a:xfrm>
              <a:off x="3241" y="1750"/>
              <a:ext cx="10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Text Box 13">
              <a:extLst>
                <a:ext uri="{FF2B5EF4-FFF2-40B4-BE49-F238E27FC236}">
                  <a16:creationId xmlns:a16="http://schemas.microsoft.com/office/drawing/2014/main" id="{277D84D0-CE11-2846-B401-8AB4D0BF51EF}"/>
                </a:ext>
              </a:extLst>
            </p:cNvPr>
            <p:cNvSpPr txBox="1">
              <a:spLocks noChangeArrowheads="1"/>
            </p:cNvSpPr>
            <p:nvPr/>
          </p:nvSpPr>
          <p:spPr bwMode="auto">
            <a:xfrm>
              <a:off x="3241" y="1944"/>
              <a:ext cx="229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6" name="Text Box 15">
            <a:extLst>
              <a:ext uri="{FF2B5EF4-FFF2-40B4-BE49-F238E27FC236}">
                <a16:creationId xmlns:a16="http://schemas.microsoft.com/office/drawing/2014/main" id="{97D964F3-BC0D-9344-837B-2B0BF990E4A5}"/>
              </a:ext>
            </a:extLst>
          </p:cNvPr>
          <p:cNvSpPr txBox="1">
            <a:spLocks noChangeArrowheads="1"/>
          </p:cNvSpPr>
          <p:nvPr/>
        </p:nvSpPr>
        <p:spPr bwMode="auto">
          <a:xfrm>
            <a:off x="7841099" y="3247860"/>
            <a:ext cx="419893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datagram with </a:t>
            </a:r>
            <a:r>
              <a:rPr kumimoji="0" lang="en-US" altLang="en-US" sz="1800" b="0"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serverIP</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And port=x; send datagram via</a:t>
            </a:r>
            <a:b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47" name="Line 16">
            <a:extLst>
              <a:ext uri="{FF2B5EF4-FFF2-40B4-BE49-F238E27FC236}">
                <a16:creationId xmlns:a16="http://schemas.microsoft.com/office/drawing/2014/main" id="{7EC03F56-353B-7E42-A0A2-334C1287EAFA}"/>
              </a:ext>
            </a:extLst>
          </p:cNvPr>
          <p:cNvSpPr>
            <a:spLocks noChangeShapeType="1"/>
          </p:cNvSpPr>
          <p:nvPr/>
        </p:nvSpPr>
        <p:spPr bwMode="auto">
          <a:xfrm>
            <a:off x="8538012" y="3052597"/>
            <a:ext cx="0" cy="32385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Line 17">
            <a:extLst>
              <a:ext uri="{FF2B5EF4-FFF2-40B4-BE49-F238E27FC236}">
                <a16:creationId xmlns:a16="http://schemas.microsoft.com/office/drawing/2014/main" id="{40634A1C-2FFB-FC4C-80CE-D90FD19221DF}"/>
              </a:ext>
            </a:extLst>
          </p:cNvPr>
          <p:cNvSpPr>
            <a:spLocks noChangeShapeType="1"/>
          </p:cNvSpPr>
          <p:nvPr/>
        </p:nvSpPr>
        <p:spPr bwMode="auto">
          <a:xfrm flipH="1">
            <a:off x="5461436" y="3652672"/>
            <a:ext cx="2409826" cy="4000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Text Box 18">
            <a:extLst>
              <a:ext uri="{FF2B5EF4-FFF2-40B4-BE49-F238E27FC236}">
                <a16:creationId xmlns:a16="http://schemas.microsoft.com/office/drawing/2014/main" id="{C819A4BA-113E-964D-96AD-ED683094AA75}"/>
              </a:ext>
            </a:extLst>
          </p:cNvPr>
          <p:cNvSpPr txBox="1">
            <a:spLocks noChangeArrowheads="1"/>
          </p:cNvSpPr>
          <p:nvPr/>
        </p:nvSpPr>
        <p:spPr bwMode="auto">
          <a:xfrm>
            <a:off x="3281799" y="2335047"/>
            <a:ext cx="2462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 port= x:</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Text Box 19">
            <a:extLst>
              <a:ext uri="{FF2B5EF4-FFF2-40B4-BE49-F238E27FC236}">
                <a16:creationId xmlns:a16="http://schemas.microsoft.com/office/drawing/2014/main" id="{E75AC30B-2B60-9B49-9BC6-1121B1556EA2}"/>
              </a:ext>
            </a:extLst>
          </p:cNvPr>
          <p:cNvSpPr txBox="1">
            <a:spLocks noChangeArrowheads="1"/>
          </p:cNvSpPr>
          <p:nvPr/>
        </p:nvSpPr>
        <p:spPr bwMode="auto">
          <a:xfrm>
            <a:off x="3294499" y="2630322"/>
            <a:ext cx="36353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3" name="Group 20">
            <a:extLst>
              <a:ext uri="{FF2B5EF4-FFF2-40B4-BE49-F238E27FC236}">
                <a16:creationId xmlns:a16="http://schemas.microsoft.com/office/drawing/2014/main" id="{105B53F6-4E11-9B4F-83AD-A12D7B45002E}"/>
              </a:ext>
            </a:extLst>
          </p:cNvPr>
          <p:cNvGrpSpPr>
            <a:grpSpLocks/>
          </p:cNvGrpSpPr>
          <p:nvPr/>
        </p:nvGrpSpPr>
        <p:grpSpPr bwMode="auto">
          <a:xfrm>
            <a:off x="3307199" y="3293897"/>
            <a:ext cx="2211387" cy="1109663"/>
            <a:chOff x="589" y="1982"/>
            <a:chExt cx="1393" cy="699"/>
          </a:xfrm>
        </p:grpSpPr>
        <p:sp>
          <p:nvSpPr>
            <p:cNvPr id="54" name="Line 21">
              <a:extLst>
                <a:ext uri="{FF2B5EF4-FFF2-40B4-BE49-F238E27FC236}">
                  <a16:creationId xmlns:a16="http://schemas.microsoft.com/office/drawing/2014/main" id="{2DB889B3-B55C-E94B-B323-72AECF179D85}"/>
                </a:ext>
              </a:extLst>
            </p:cNvPr>
            <p:cNvSpPr>
              <a:spLocks noChangeShapeType="1"/>
            </p:cNvSpPr>
            <p:nvPr/>
          </p:nvSpPr>
          <p:spPr bwMode="auto">
            <a:xfrm>
              <a:off x="1276" y="1982"/>
              <a:ext cx="0" cy="36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 name="Text Box 22">
              <a:extLst>
                <a:ext uri="{FF2B5EF4-FFF2-40B4-BE49-F238E27FC236}">
                  <a16:creationId xmlns:a16="http://schemas.microsoft.com/office/drawing/2014/main" id="{9FE4B9D3-FE8A-7E4C-8E08-01C28E81023D}"/>
                </a:ext>
              </a:extLst>
            </p:cNvPr>
            <p:cNvSpPr txBox="1">
              <a:spLocks noChangeArrowheads="1"/>
            </p:cNvSpPr>
            <p:nvPr/>
          </p:nvSpPr>
          <p:spPr bwMode="auto">
            <a:xfrm>
              <a:off x="589" y="227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6" name="Group 23">
            <a:extLst>
              <a:ext uri="{FF2B5EF4-FFF2-40B4-BE49-F238E27FC236}">
                <a16:creationId xmlns:a16="http://schemas.microsoft.com/office/drawing/2014/main" id="{6729A767-0894-134A-B58D-6CE959F3ABBB}"/>
              </a:ext>
            </a:extLst>
          </p:cNvPr>
          <p:cNvGrpSpPr>
            <a:grpSpLocks/>
          </p:cNvGrpSpPr>
          <p:nvPr/>
        </p:nvGrpSpPr>
        <p:grpSpPr bwMode="auto">
          <a:xfrm>
            <a:off x="3570724" y="4405147"/>
            <a:ext cx="1685925" cy="1698625"/>
            <a:chOff x="755" y="2696"/>
            <a:chExt cx="1062" cy="1070"/>
          </a:xfrm>
        </p:grpSpPr>
        <p:sp>
          <p:nvSpPr>
            <p:cNvPr id="57" name="Text Box 24">
              <a:extLst>
                <a:ext uri="{FF2B5EF4-FFF2-40B4-BE49-F238E27FC236}">
                  <a16:creationId xmlns:a16="http://schemas.microsoft.com/office/drawing/2014/main" id="{45FE834E-F5E7-9341-B57D-B054DC6E28DA}"/>
                </a:ext>
              </a:extLst>
            </p:cNvPr>
            <p:cNvSpPr txBox="1">
              <a:spLocks noChangeArrowheads="1"/>
            </p:cNvSpPr>
            <p:nvPr/>
          </p:nvSpPr>
          <p:spPr bwMode="auto">
            <a:xfrm>
              <a:off x="755" y="2835"/>
              <a:ext cx="106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specifying </a:t>
              </a:r>
              <a:b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client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 number</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25">
              <a:extLst>
                <a:ext uri="{FF2B5EF4-FFF2-40B4-BE49-F238E27FC236}">
                  <a16:creationId xmlns:a16="http://schemas.microsoft.com/office/drawing/2014/main" id="{77A2D0F4-2C33-7B48-B528-6DAF87636FD4}"/>
                </a:ext>
              </a:extLst>
            </p:cNvPr>
            <p:cNvSpPr>
              <a:spLocks noChangeShapeType="1"/>
            </p:cNvSpPr>
            <p:nvPr/>
          </p:nvSpPr>
          <p:spPr bwMode="auto">
            <a:xfrm>
              <a:off x="1278" y="2696"/>
              <a:ext cx="0" cy="19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999240" y="1465007"/>
            <a:ext cx="3286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serverIP)</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7803358"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2497394" y="1399326"/>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8804711"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Line 26">
            <a:extLst>
              <a:ext uri="{FF2B5EF4-FFF2-40B4-BE49-F238E27FC236}">
                <a16:creationId xmlns:a16="http://schemas.microsoft.com/office/drawing/2014/main" id="{4C38BC4E-ECD6-152A-62B9-DC4FEBD1B59B}"/>
              </a:ext>
            </a:extLst>
          </p:cNvPr>
          <p:cNvSpPr>
            <a:spLocks noChangeShapeType="1"/>
          </p:cNvSpPr>
          <p:nvPr/>
        </p:nvSpPr>
        <p:spPr bwMode="auto">
          <a:xfrm>
            <a:off x="5334436" y="4840122"/>
            <a:ext cx="2438400" cy="2857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C43873E2-C5F3-C9F4-7F9B-D5386572A609}"/>
              </a:ext>
            </a:extLst>
          </p:cNvPr>
          <p:cNvGrpSpPr/>
          <p:nvPr/>
        </p:nvGrpSpPr>
        <p:grpSpPr>
          <a:xfrm>
            <a:off x="-74791" y="4708187"/>
            <a:ext cx="3777782" cy="1734902"/>
            <a:chOff x="2318218" y="4088827"/>
            <a:chExt cx="7415213" cy="2354262"/>
          </a:xfrm>
        </p:grpSpPr>
        <p:sp>
          <p:nvSpPr>
            <p:cNvPr id="5" name="Freeform 7">
              <a:extLst>
                <a:ext uri="{FF2B5EF4-FFF2-40B4-BE49-F238E27FC236}">
                  <a16:creationId xmlns:a16="http://schemas.microsoft.com/office/drawing/2014/main" id="{A9173796-29CB-3C2D-5761-1B850BE81E1F}"/>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 name="Text Box 51">
              <a:extLst>
                <a:ext uri="{FF2B5EF4-FFF2-40B4-BE49-F238E27FC236}">
                  <a16:creationId xmlns:a16="http://schemas.microsoft.com/office/drawing/2014/main" id="{B097097A-06D1-5889-81B6-2DE51A11C84B}"/>
                </a:ext>
              </a:extLst>
            </p:cNvPr>
            <p:cNvSpPr txBox="1">
              <a:spLocks noChangeArrowheads="1"/>
            </p:cNvSpPr>
            <p:nvPr/>
          </p:nvSpPr>
          <p:spPr bwMode="auto">
            <a:xfrm>
              <a:off x="5735350" y="5527102"/>
              <a:ext cx="615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 name="Line 52">
              <a:extLst>
                <a:ext uri="{FF2B5EF4-FFF2-40B4-BE49-F238E27FC236}">
                  <a16:creationId xmlns:a16="http://schemas.microsoft.com/office/drawing/2014/main" id="{BC68BDC9-637C-A351-EC6E-4D4A6AD6325E}"/>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Freeform 45">
              <a:extLst>
                <a:ext uri="{FF2B5EF4-FFF2-40B4-BE49-F238E27FC236}">
                  <a16:creationId xmlns:a16="http://schemas.microsoft.com/office/drawing/2014/main" id="{D9A131A9-CA10-8FEB-D67C-34A3BBC7B93C}"/>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Rectangle 23">
              <a:extLst>
                <a:ext uri="{FF2B5EF4-FFF2-40B4-BE49-F238E27FC236}">
                  <a16:creationId xmlns:a16="http://schemas.microsoft.com/office/drawing/2014/main" id="{EC548774-9370-E4A0-35B2-C5231BF9A4C7}"/>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 name="Rectangle 24">
              <a:extLst>
                <a:ext uri="{FF2B5EF4-FFF2-40B4-BE49-F238E27FC236}">
                  <a16:creationId xmlns:a16="http://schemas.microsoft.com/office/drawing/2014/main" id="{1C147C45-E2B1-00F8-C26C-09A1C0169A80}"/>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 name="Line 25">
              <a:extLst>
                <a:ext uri="{FF2B5EF4-FFF2-40B4-BE49-F238E27FC236}">
                  <a16:creationId xmlns:a16="http://schemas.microsoft.com/office/drawing/2014/main" id="{0BEE9FFF-46D7-7E25-4884-5C55D820B79A}"/>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Text Box 26">
              <a:extLst>
                <a:ext uri="{FF2B5EF4-FFF2-40B4-BE49-F238E27FC236}">
                  <a16:creationId xmlns:a16="http://schemas.microsoft.com/office/drawing/2014/main" id="{D3517CAD-F2B8-A44C-FB96-6F57364B23A1}"/>
                </a:ext>
              </a:extLst>
            </p:cNvPr>
            <p:cNvSpPr txBox="1">
              <a:spLocks noChangeArrowheads="1"/>
            </p:cNvSpPr>
            <p:nvPr/>
          </p:nvSpPr>
          <p:spPr bwMode="auto">
            <a:xfrm>
              <a:off x="3473918" y="49143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3" name="Line 27">
              <a:extLst>
                <a:ext uri="{FF2B5EF4-FFF2-40B4-BE49-F238E27FC236}">
                  <a16:creationId xmlns:a16="http://schemas.microsoft.com/office/drawing/2014/main" id="{E47D4B6C-36B8-CC20-FF01-698E5979D2A7}"/>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 name="Line 28">
              <a:extLst>
                <a:ext uri="{FF2B5EF4-FFF2-40B4-BE49-F238E27FC236}">
                  <a16:creationId xmlns:a16="http://schemas.microsoft.com/office/drawing/2014/main" id="{00E10C72-9FE6-FC47-2312-4E1BFCBFD6B7}"/>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 name="Line 29">
              <a:extLst>
                <a:ext uri="{FF2B5EF4-FFF2-40B4-BE49-F238E27FC236}">
                  <a16:creationId xmlns:a16="http://schemas.microsoft.com/office/drawing/2014/main" id="{03531D8B-2C70-BADA-CD94-F36CD693C945}"/>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 name="Text Box 26">
              <a:extLst>
                <a:ext uri="{FF2B5EF4-FFF2-40B4-BE49-F238E27FC236}">
                  <a16:creationId xmlns:a16="http://schemas.microsoft.com/office/drawing/2014/main" id="{6F259E4E-5BA6-01B9-FC36-4F2291804DDE}"/>
                </a:ext>
              </a:extLst>
            </p:cNvPr>
            <p:cNvSpPr txBox="1">
              <a:spLocks noChangeArrowheads="1"/>
            </p:cNvSpPr>
            <p:nvPr/>
          </p:nvSpPr>
          <p:spPr bwMode="auto">
            <a:xfrm>
              <a:off x="3508843" y="41618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 name="Text Box 26">
              <a:extLst>
                <a:ext uri="{FF2B5EF4-FFF2-40B4-BE49-F238E27FC236}">
                  <a16:creationId xmlns:a16="http://schemas.microsoft.com/office/drawing/2014/main" id="{AA559672-C4C6-4183-FFCD-8B3ED4EF6FC6}"/>
                </a:ext>
              </a:extLst>
            </p:cNvPr>
            <p:cNvSpPr txBox="1">
              <a:spLocks noChangeArrowheads="1"/>
            </p:cNvSpPr>
            <p:nvPr/>
          </p:nvSpPr>
          <p:spPr bwMode="auto">
            <a:xfrm>
              <a:off x="3464393" y="58192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8" name="Text Box 26">
              <a:extLst>
                <a:ext uri="{FF2B5EF4-FFF2-40B4-BE49-F238E27FC236}">
                  <a16:creationId xmlns:a16="http://schemas.microsoft.com/office/drawing/2014/main" id="{89A3964E-01BD-9590-C557-8ED7DBFD9D91}"/>
                </a:ext>
              </a:extLst>
            </p:cNvPr>
            <p:cNvSpPr txBox="1">
              <a:spLocks noChangeArrowheads="1"/>
            </p:cNvSpPr>
            <p:nvPr/>
          </p:nvSpPr>
          <p:spPr bwMode="auto">
            <a:xfrm>
              <a:off x="3483443" y="55334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9" name="Text Box 26">
              <a:extLst>
                <a:ext uri="{FF2B5EF4-FFF2-40B4-BE49-F238E27FC236}">
                  <a16:creationId xmlns:a16="http://schemas.microsoft.com/office/drawing/2014/main" id="{F9C236D5-0B30-C887-5CC5-5EF29E24DF4C}"/>
                </a:ext>
              </a:extLst>
            </p:cNvPr>
            <p:cNvSpPr txBox="1">
              <a:spLocks noChangeArrowheads="1"/>
            </p:cNvSpPr>
            <p:nvPr/>
          </p:nvSpPr>
          <p:spPr bwMode="auto">
            <a:xfrm>
              <a:off x="3473918" y="52381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20" name="Oval 57">
              <a:extLst>
                <a:ext uri="{FF2B5EF4-FFF2-40B4-BE49-F238E27FC236}">
                  <a16:creationId xmlns:a16="http://schemas.microsoft.com/office/drawing/2014/main" id="{14B6AB92-B5F7-E18E-CC97-A477CB0F2F04}"/>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21" name="Rectangle 23">
              <a:extLst>
                <a:ext uri="{FF2B5EF4-FFF2-40B4-BE49-F238E27FC236}">
                  <a16:creationId xmlns:a16="http://schemas.microsoft.com/office/drawing/2014/main" id="{563F49DB-112B-68A7-EF12-2CC7054B2050}"/>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 name="Rectangle 24">
              <a:extLst>
                <a:ext uri="{FF2B5EF4-FFF2-40B4-BE49-F238E27FC236}">
                  <a16:creationId xmlns:a16="http://schemas.microsoft.com/office/drawing/2014/main" id="{A2921EBE-60B3-690B-3D2F-74119FB11C32}"/>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3" name="Line 25">
              <a:extLst>
                <a:ext uri="{FF2B5EF4-FFF2-40B4-BE49-F238E27FC236}">
                  <a16:creationId xmlns:a16="http://schemas.microsoft.com/office/drawing/2014/main" id="{96027364-32AD-EDE9-4667-915CF932B64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Text Box 26">
              <a:extLst>
                <a:ext uri="{FF2B5EF4-FFF2-40B4-BE49-F238E27FC236}">
                  <a16:creationId xmlns:a16="http://schemas.microsoft.com/office/drawing/2014/main" id="{C78ECA5C-7FCB-9321-A485-DAF352784DE4}"/>
                </a:ext>
              </a:extLst>
            </p:cNvPr>
            <p:cNvSpPr txBox="1">
              <a:spLocks noChangeArrowheads="1"/>
            </p:cNvSpPr>
            <p:nvPr/>
          </p:nvSpPr>
          <p:spPr bwMode="auto">
            <a:xfrm>
              <a:off x="7136281" y="48857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25" name="Line 27">
              <a:extLst>
                <a:ext uri="{FF2B5EF4-FFF2-40B4-BE49-F238E27FC236}">
                  <a16:creationId xmlns:a16="http://schemas.microsoft.com/office/drawing/2014/main" id="{191B3C41-538C-726F-474A-250855854445}"/>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28">
              <a:extLst>
                <a:ext uri="{FF2B5EF4-FFF2-40B4-BE49-F238E27FC236}">
                  <a16:creationId xmlns:a16="http://schemas.microsoft.com/office/drawing/2014/main" id="{5E3FEB99-E4A6-4496-C7F3-FF5C8E517D01}"/>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Line 29">
              <a:extLst>
                <a:ext uri="{FF2B5EF4-FFF2-40B4-BE49-F238E27FC236}">
                  <a16:creationId xmlns:a16="http://schemas.microsoft.com/office/drawing/2014/main" id="{6F7C32FC-48F4-A37A-9E30-9200B2C7BFC3}"/>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Text Box 26">
              <a:extLst>
                <a:ext uri="{FF2B5EF4-FFF2-40B4-BE49-F238E27FC236}">
                  <a16:creationId xmlns:a16="http://schemas.microsoft.com/office/drawing/2014/main" id="{21407E01-6E2E-C304-7A60-B3A6F23CB8AC}"/>
                </a:ext>
              </a:extLst>
            </p:cNvPr>
            <p:cNvSpPr txBox="1">
              <a:spLocks noChangeArrowheads="1"/>
            </p:cNvSpPr>
            <p:nvPr/>
          </p:nvSpPr>
          <p:spPr bwMode="auto">
            <a:xfrm>
              <a:off x="7171206" y="41332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29" name="Text Box 26">
              <a:extLst>
                <a:ext uri="{FF2B5EF4-FFF2-40B4-BE49-F238E27FC236}">
                  <a16:creationId xmlns:a16="http://schemas.microsoft.com/office/drawing/2014/main" id="{B10110E0-37DB-5144-3832-1E68933E1240}"/>
                </a:ext>
              </a:extLst>
            </p:cNvPr>
            <p:cNvSpPr txBox="1">
              <a:spLocks noChangeArrowheads="1"/>
            </p:cNvSpPr>
            <p:nvPr/>
          </p:nvSpPr>
          <p:spPr bwMode="auto">
            <a:xfrm>
              <a:off x="7126756" y="57906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30" name="Text Box 26">
              <a:extLst>
                <a:ext uri="{FF2B5EF4-FFF2-40B4-BE49-F238E27FC236}">
                  <a16:creationId xmlns:a16="http://schemas.microsoft.com/office/drawing/2014/main" id="{774EC3D2-4D9F-705A-EBBD-79E073ACA8DD}"/>
                </a:ext>
              </a:extLst>
            </p:cNvPr>
            <p:cNvSpPr txBox="1">
              <a:spLocks noChangeArrowheads="1"/>
            </p:cNvSpPr>
            <p:nvPr/>
          </p:nvSpPr>
          <p:spPr bwMode="auto">
            <a:xfrm>
              <a:off x="7145806" y="55048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31" name="Text Box 26">
              <a:extLst>
                <a:ext uri="{FF2B5EF4-FFF2-40B4-BE49-F238E27FC236}">
                  <a16:creationId xmlns:a16="http://schemas.microsoft.com/office/drawing/2014/main" id="{A11F56AB-EC1B-6C67-EB58-82E8951ADE7D}"/>
                </a:ext>
              </a:extLst>
            </p:cNvPr>
            <p:cNvSpPr txBox="1">
              <a:spLocks noChangeArrowheads="1"/>
            </p:cNvSpPr>
            <p:nvPr/>
          </p:nvSpPr>
          <p:spPr bwMode="auto">
            <a:xfrm>
              <a:off x="7136281" y="52096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32" name="Oval 78">
              <a:extLst>
                <a:ext uri="{FF2B5EF4-FFF2-40B4-BE49-F238E27FC236}">
                  <a16:creationId xmlns:a16="http://schemas.microsoft.com/office/drawing/2014/main" id="{BC3D2AFE-0671-354B-BEB9-0DDAE1C89204}"/>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33" name="Group 96">
              <a:extLst>
                <a:ext uri="{FF2B5EF4-FFF2-40B4-BE49-F238E27FC236}">
                  <a16:creationId xmlns:a16="http://schemas.microsoft.com/office/drawing/2014/main" id="{52DCE293-A2E5-0A2E-42D4-0A0AEABF075D}"/>
                </a:ext>
              </a:extLst>
            </p:cNvPr>
            <p:cNvGrpSpPr>
              <a:grpSpLocks/>
            </p:cNvGrpSpPr>
            <p:nvPr/>
          </p:nvGrpSpPr>
          <p:grpSpPr bwMode="auto">
            <a:xfrm>
              <a:off x="2318218" y="5474714"/>
              <a:ext cx="719138" cy="773113"/>
              <a:chOff x="-44" y="1473"/>
              <a:chExt cx="981" cy="1105"/>
            </a:xfrm>
          </p:grpSpPr>
          <p:pic>
            <p:nvPicPr>
              <p:cNvPr id="43" name="Picture 97" descr="desktop_computer_stylized_medium">
                <a:extLst>
                  <a:ext uri="{FF2B5EF4-FFF2-40B4-BE49-F238E27FC236}">
                    <a16:creationId xmlns:a16="http://schemas.microsoft.com/office/drawing/2014/main" id="{CED9A1EC-7E33-546B-619B-25A5BAA9E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98">
                <a:extLst>
                  <a:ext uri="{FF2B5EF4-FFF2-40B4-BE49-F238E27FC236}">
                    <a16:creationId xmlns:a16="http://schemas.microsoft.com/office/drawing/2014/main" id="{FD17BABD-C562-25BB-C11D-371258ECED6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4" name="Group 99">
              <a:extLst>
                <a:ext uri="{FF2B5EF4-FFF2-40B4-BE49-F238E27FC236}">
                  <a16:creationId xmlns:a16="http://schemas.microsoft.com/office/drawing/2014/main" id="{30D27AA8-0682-3F16-D7E3-7679D213316A}"/>
                </a:ext>
              </a:extLst>
            </p:cNvPr>
            <p:cNvGrpSpPr>
              <a:grpSpLocks/>
            </p:cNvGrpSpPr>
            <p:nvPr/>
          </p:nvGrpSpPr>
          <p:grpSpPr bwMode="auto">
            <a:xfrm flipH="1">
              <a:off x="9014293" y="5669977"/>
              <a:ext cx="719138" cy="773112"/>
              <a:chOff x="-44" y="1473"/>
              <a:chExt cx="981" cy="1105"/>
            </a:xfrm>
          </p:grpSpPr>
          <p:pic>
            <p:nvPicPr>
              <p:cNvPr id="35" name="Picture 100" descr="desktop_computer_stylized_medium">
                <a:extLst>
                  <a:ext uri="{FF2B5EF4-FFF2-40B4-BE49-F238E27FC236}">
                    <a16:creationId xmlns:a16="http://schemas.microsoft.com/office/drawing/2014/main" id="{863220BB-80E8-2293-0D0B-8D13D2DD2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01">
                <a:extLst>
                  <a:ext uri="{FF2B5EF4-FFF2-40B4-BE49-F238E27FC236}">
                    <a16:creationId xmlns:a16="http://schemas.microsoft.com/office/drawing/2014/main" id="{8DC6B10C-86D3-1F77-B6EC-07770FFD20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63" name="Group 58">
            <a:extLst>
              <a:ext uri="{FF2B5EF4-FFF2-40B4-BE49-F238E27FC236}">
                <a16:creationId xmlns:a16="http://schemas.microsoft.com/office/drawing/2014/main" id="{8EBE953C-5CF9-53A9-B794-16224F6B124D}"/>
              </a:ext>
            </a:extLst>
          </p:cNvPr>
          <p:cNvGrpSpPr>
            <a:grpSpLocks/>
          </p:cNvGrpSpPr>
          <p:nvPr/>
        </p:nvGrpSpPr>
        <p:grpSpPr bwMode="auto">
          <a:xfrm>
            <a:off x="724693" y="5177949"/>
            <a:ext cx="288288" cy="224682"/>
            <a:chOff x="1287" y="2524"/>
            <a:chExt cx="260" cy="100"/>
          </a:xfrm>
        </p:grpSpPr>
        <p:sp>
          <p:nvSpPr>
            <p:cNvPr id="100" name="Rectangle 59">
              <a:extLst>
                <a:ext uri="{FF2B5EF4-FFF2-40B4-BE49-F238E27FC236}">
                  <a16:creationId xmlns:a16="http://schemas.microsoft.com/office/drawing/2014/main" id="{A3CEEE7E-627F-BEE5-1515-3A1D36F164B7}"/>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0">
              <a:extLst>
                <a:ext uri="{FF2B5EF4-FFF2-40B4-BE49-F238E27FC236}">
                  <a16:creationId xmlns:a16="http://schemas.microsoft.com/office/drawing/2014/main" id="{E9E95E47-323B-D8A0-CFC4-1BB8925C5136}"/>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 name="Rectangle 61">
              <a:extLst>
                <a:ext uri="{FF2B5EF4-FFF2-40B4-BE49-F238E27FC236}">
                  <a16:creationId xmlns:a16="http://schemas.microsoft.com/office/drawing/2014/main" id="{253A9B1D-2864-7DDC-4D9B-9E998082EDCB}"/>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Rectangle 62">
              <a:extLst>
                <a:ext uri="{FF2B5EF4-FFF2-40B4-BE49-F238E27FC236}">
                  <a16:creationId xmlns:a16="http://schemas.microsoft.com/office/drawing/2014/main" id="{B00C583B-9349-0EB4-7697-9E944A2D1E5E}"/>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4" name="Group 79">
            <a:extLst>
              <a:ext uri="{FF2B5EF4-FFF2-40B4-BE49-F238E27FC236}">
                <a16:creationId xmlns:a16="http://schemas.microsoft.com/office/drawing/2014/main" id="{AD60EC9E-8F16-9494-706C-487EB99D9917}"/>
              </a:ext>
            </a:extLst>
          </p:cNvPr>
          <p:cNvGrpSpPr>
            <a:grpSpLocks/>
          </p:cNvGrpSpPr>
          <p:nvPr/>
        </p:nvGrpSpPr>
        <p:grpSpPr bwMode="auto">
          <a:xfrm>
            <a:off x="2583466" y="5204514"/>
            <a:ext cx="288288" cy="224682"/>
            <a:chOff x="1287" y="2524"/>
            <a:chExt cx="260" cy="100"/>
          </a:xfrm>
        </p:grpSpPr>
        <p:sp>
          <p:nvSpPr>
            <p:cNvPr id="105" name="Rectangle 80">
              <a:extLst>
                <a:ext uri="{FF2B5EF4-FFF2-40B4-BE49-F238E27FC236}">
                  <a16:creationId xmlns:a16="http://schemas.microsoft.com/office/drawing/2014/main" id="{4E1368F0-2D8E-A5F2-990B-2FD92F374D9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Rectangle 81">
              <a:extLst>
                <a:ext uri="{FF2B5EF4-FFF2-40B4-BE49-F238E27FC236}">
                  <a16:creationId xmlns:a16="http://schemas.microsoft.com/office/drawing/2014/main" id="{1DD98BBA-3C27-769B-E8A9-D9F8CDDE4487}"/>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2">
              <a:extLst>
                <a:ext uri="{FF2B5EF4-FFF2-40B4-BE49-F238E27FC236}">
                  <a16:creationId xmlns:a16="http://schemas.microsoft.com/office/drawing/2014/main" id="{64486321-87E1-4FAE-CC6C-C782EE513111}"/>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3">
              <a:extLst>
                <a:ext uri="{FF2B5EF4-FFF2-40B4-BE49-F238E27FC236}">
                  <a16:creationId xmlns:a16="http://schemas.microsoft.com/office/drawing/2014/main" id="{E91F3DBD-D19F-EC69-0BCC-574662B7027B}"/>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3933690389"/>
      </p:ext>
    </p:extLst>
  </p:cSld>
  <p:clrMapOvr>
    <a:masterClrMapping/>
  </p:clrMapOvr>
  <mc:AlternateContent xmlns:mc="http://schemas.openxmlformats.org/markup-compatibility/2006" xmlns:p14="http://schemas.microsoft.com/office/powerpoint/2010/main">
    <mc:Choice Requires="p14">
      <p:transition spd="slow" p14:dur="2000" advTm="192672"/>
    </mc:Choice>
    <mc:Fallback xmlns="">
      <p:transition spd="slow" advTm="192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P spid="51" grpId="0"/>
      <p:bldP spid="5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client</a:t>
            </a:r>
            <a:endParaRPr lang="en-US" altLang="en-US" sz="5400">
              <a:solidFill>
                <a:srgbClr val="000099"/>
              </a:solidFill>
              <a:ea typeface="ＭＳ Ｐゴシック" panose="020B0600070205080204" pitchFamily="34" charset="-128"/>
              <a:cs typeface="+mn-cs"/>
            </a:endParaRPr>
          </a:p>
        </p:txBody>
      </p:sp>
      <p:sp>
        <p:nvSpPr>
          <p:cNvPr id="100" name="TextBox 1">
            <a:extLst>
              <a:ext uri="{FF2B5EF4-FFF2-40B4-BE49-F238E27FC236}">
                <a16:creationId xmlns:a16="http://schemas.microsoft.com/office/drawing/2014/main" id="{536333E5-2CE2-9346-82C1-DACAC294646B}"/>
              </a:ext>
            </a:extLst>
          </p:cNvPr>
          <p:cNvSpPr txBox="1">
            <a:spLocks noChangeArrowheads="1"/>
          </p:cNvSpPr>
          <p:nvPr/>
        </p:nvSpPr>
        <p:spPr bwMode="auto">
          <a:xfrm>
            <a:off x="5404044" y="1906313"/>
            <a:ext cx="5889754" cy="426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'hostname'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message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serverAddress</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clientSocket.recvfrom</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4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UDPClient</a:t>
            </a:r>
          </a:p>
        </p:txBody>
      </p:sp>
      <p:grpSp>
        <p:nvGrpSpPr>
          <p:cNvPr id="102" name="Group 46">
            <a:extLst>
              <a:ext uri="{FF2B5EF4-FFF2-40B4-BE49-F238E27FC236}">
                <a16:creationId xmlns:a16="http://schemas.microsoft.com/office/drawing/2014/main" id="{F406A622-9128-8442-A93C-56AFB56A7A29}"/>
              </a:ext>
            </a:extLst>
          </p:cNvPr>
          <p:cNvGrpSpPr>
            <a:grpSpLocks/>
          </p:cNvGrpSpPr>
          <p:nvPr/>
        </p:nvGrpSpPr>
        <p:grpSpPr bwMode="auto">
          <a:xfrm>
            <a:off x="2456662" y="1963666"/>
            <a:ext cx="3023734" cy="297517"/>
            <a:chOff x="-242132" y="1766968"/>
            <a:chExt cx="3023579" cy="298280"/>
          </a:xfrm>
        </p:grpSpPr>
        <p:sp>
          <p:nvSpPr>
            <p:cNvPr id="103" name="TextBox 3">
              <a:extLst>
                <a:ext uri="{FF2B5EF4-FFF2-40B4-BE49-F238E27FC236}">
                  <a16:creationId xmlns:a16="http://schemas.microsoft.com/office/drawing/2014/main" id="{12DA0434-01DE-E046-B7D5-1EDBB8B2D0C5}"/>
                </a:ext>
              </a:extLst>
            </p:cNvPr>
            <p:cNvSpPr txBox="1">
              <a:spLocks noChangeArrowheads="1"/>
            </p:cNvSpPr>
            <p:nvPr/>
          </p:nvSpPr>
          <p:spPr bwMode="auto">
            <a:xfrm>
              <a:off x="-242132" y="1766968"/>
              <a:ext cx="3023579" cy="2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include Python’s socket library</a:t>
              </a:r>
            </a:p>
          </p:txBody>
        </p:sp>
        <p:cxnSp>
          <p:nvCxnSpPr>
            <p:cNvPr id="104" name="Straight Connector 10">
              <a:extLst>
                <a:ext uri="{FF2B5EF4-FFF2-40B4-BE49-F238E27FC236}">
                  <a16:creationId xmlns:a16="http://schemas.microsoft.com/office/drawing/2014/main" id="{3C3F6D39-A2A8-4349-A503-867255F17A18}"/>
                </a:ext>
              </a:extLst>
            </p:cNvPr>
            <p:cNvCxnSpPr>
              <a:cxnSpLocks noChangeShapeType="1"/>
            </p:cNvCxnSpPr>
            <p:nvPr/>
          </p:nvCxnSpPr>
          <p:spPr bwMode="auto">
            <a:xfrm>
              <a:off x="2309371" y="1930400"/>
              <a:ext cx="37032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5" name="Group 47">
            <a:extLst>
              <a:ext uri="{FF2B5EF4-FFF2-40B4-BE49-F238E27FC236}">
                <a16:creationId xmlns:a16="http://schemas.microsoft.com/office/drawing/2014/main" id="{0A55EB29-DB79-7645-BE78-7EACF4B9A12B}"/>
              </a:ext>
            </a:extLst>
          </p:cNvPr>
          <p:cNvGrpSpPr>
            <a:grpSpLocks/>
          </p:cNvGrpSpPr>
          <p:nvPr/>
        </p:nvGrpSpPr>
        <p:grpSpPr bwMode="auto">
          <a:xfrm>
            <a:off x="3344907" y="2997131"/>
            <a:ext cx="2943680" cy="307777"/>
            <a:chOff x="1211823" y="2904386"/>
            <a:chExt cx="2271818" cy="307392"/>
          </a:xfrm>
        </p:grpSpPr>
        <p:sp>
          <p:nvSpPr>
            <p:cNvPr id="106" name="TextBox 31">
              <a:extLst>
                <a:ext uri="{FF2B5EF4-FFF2-40B4-BE49-F238E27FC236}">
                  <a16:creationId xmlns:a16="http://schemas.microsoft.com/office/drawing/2014/main" id="{75D75C6C-85BB-3C40-92D3-8502CEABFBD5}"/>
                </a:ext>
              </a:extLst>
            </p:cNvPr>
            <p:cNvSpPr txBox="1">
              <a:spLocks noChangeArrowheads="1"/>
            </p:cNvSpPr>
            <p:nvPr/>
          </p:nvSpPr>
          <p:spPr bwMode="auto">
            <a:xfrm>
              <a:off x="1211823" y="2904386"/>
              <a:ext cx="2271818"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107" name="Straight Connector 32">
              <a:extLst>
                <a:ext uri="{FF2B5EF4-FFF2-40B4-BE49-F238E27FC236}">
                  <a16:creationId xmlns:a16="http://schemas.microsoft.com/office/drawing/2014/main" id="{DCDED167-6BDC-964B-B56B-76A2BB372069}"/>
                </a:ext>
              </a:extLst>
            </p:cNvPr>
            <p:cNvCxnSpPr>
              <a:cxnSpLocks noChangeShapeType="1"/>
            </p:cNvCxnSpPr>
            <p:nvPr/>
          </p:nvCxnSpPr>
          <p:spPr bwMode="auto">
            <a:xfrm>
              <a:off x="2488965" y="3080272"/>
              <a:ext cx="288707"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8" name="Group 48">
            <a:extLst>
              <a:ext uri="{FF2B5EF4-FFF2-40B4-BE49-F238E27FC236}">
                <a16:creationId xmlns:a16="http://schemas.microsoft.com/office/drawing/2014/main" id="{25E66BBE-B082-AC48-AE42-0CA9F6FF4A7B}"/>
              </a:ext>
            </a:extLst>
          </p:cNvPr>
          <p:cNvGrpSpPr>
            <a:grpSpLocks/>
          </p:cNvGrpSpPr>
          <p:nvPr/>
        </p:nvGrpSpPr>
        <p:grpSpPr bwMode="auto">
          <a:xfrm>
            <a:off x="2988803" y="3664103"/>
            <a:ext cx="2943680" cy="297517"/>
            <a:chOff x="320502" y="3822598"/>
            <a:chExt cx="2944213" cy="297415"/>
          </a:xfrm>
        </p:grpSpPr>
        <p:sp>
          <p:nvSpPr>
            <p:cNvPr id="109" name="TextBox 34">
              <a:extLst>
                <a:ext uri="{FF2B5EF4-FFF2-40B4-BE49-F238E27FC236}">
                  <a16:creationId xmlns:a16="http://schemas.microsoft.com/office/drawing/2014/main" id="{CD0C6081-C6B7-2641-80D1-E2DED8EB5BE8}"/>
                </a:ext>
              </a:extLst>
            </p:cNvPr>
            <p:cNvSpPr txBox="1">
              <a:spLocks noChangeArrowheads="1"/>
            </p:cNvSpPr>
            <p:nvPr/>
          </p:nvSpPr>
          <p:spPr bwMode="auto">
            <a:xfrm>
              <a:off x="320502" y="3822598"/>
              <a:ext cx="2944213" cy="2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get user keyboard input </a:t>
              </a:r>
            </a:p>
          </p:txBody>
        </p:sp>
        <p:cxnSp>
          <p:nvCxnSpPr>
            <p:cNvPr id="110" name="Straight Connector 35">
              <a:extLst>
                <a:ext uri="{FF2B5EF4-FFF2-40B4-BE49-F238E27FC236}">
                  <a16:creationId xmlns:a16="http://schemas.microsoft.com/office/drawing/2014/main" id="{A49CAC45-33DD-284A-9C51-3E8086DB4A3C}"/>
                </a:ext>
              </a:extLst>
            </p:cNvPr>
            <p:cNvCxnSpPr>
              <a:cxnSpLocks noChangeShapeType="1"/>
            </p:cNvCxnSpPr>
            <p:nvPr/>
          </p:nvCxnSpPr>
          <p:spPr bwMode="auto">
            <a:xfrm>
              <a:off x="2340360" y="3968752"/>
              <a:ext cx="38106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1" name="Group 49">
            <a:extLst>
              <a:ext uri="{FF2B5EF4-FFF2-40B4-BE49-F238E27FC236}">
                <a16:creationId xmlns:a16="http://schemas.microsoft.com/office/drawing/2014/main" id="{48C468B7-1DC1-CB4A-8733-4EA18F6E3330}"/>
              </a:ext>
            </a:extLst>
          </p:cNvPr>
          <p:cNvGrpSpPr>
            <a:grpSpLocks/>
          </p:cNvGrpSpPr>
          <p:nvPr/>
        </p:nvGrpSpPr>
        <p:grpSpPr bwMode="auto">
          <a:xfrm>
            <a:off x="589926" y="4010877"/>
            <a:ext cx="4778572" cy="307777"/>
            <a:chOff x="-2057015" y="4094341"/>
            <a:chExt cx="4779099" cy="307008"/>
          </a:xfrm>
        </p:grpSpPr>
        <p:sp>
          <p:nvSpPr>
            <p:cNvPr id="112" name="TextBox 36">
              <a:extLst>
                <a:ext uri="{FF2B5EF4-FFF2-40B4-BE49-F238E27FC236}">
                  <a16:creationId xmlns:a16="http://schemas.microsoft.com/office/drawing/2014/main" id="{829D5E68-A72B-B34D-8934-6A58024541FB}"/>
                </a:ext>
              </a:extLst>
            </p:cNvPr>
            <p:cNvSpPr txBox="1">
              <a:spLocks noChangeArrowheads="1"/>
            </p:cNvSpPr>
            <p:nvPr/>
          </p:nvSpPr>
          <p:spPr bwMode="auto">
            <a:xfrm>
              <a:off x="-2057015" y="4094341"/>
              <a:ext cx="4723287" cy="30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attach server name, port to message; send into socket</a:t>
              </a:r>
            </a:p>
          </p:txBody>
        </p:sp>
        <p:cxnSp>
          <p:nvCxnSpPr>
            <p:cNvPr id="113" name="Straight Connector 39">
              <a:extLst>
                <a:ext uri="{FF2B5EF4-FFF2-40B4-BE49-F238E27FC236}">
                  <a16:creationId xmlns:a16="http://schemas.microsoft.com/office/drawing/2014/main" id="{B03E6B6D-23CC-9947-A802-0FCAD6FEFCEE}"/>
                </a:ext>
              </a:extLst>
            </p:cNvPr>
            <p:cNvCxnSpPr>
              <a:cxnSpLocks noChangeShapeType="1"/>
            </p:cNvCxnSpPr>
            <p:nvPr/>
          </p:nvCxnSpPr>
          <p:spPr bwMode="auto">
            <a:xfrm flipV="1">
              <a:off x="2360668" y="4261938"/>
              <a:ext cx="361416" cy="557"/>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4" name="Group 55">
            <a:extLst>
              <a:ext uri="{FF2B5EF4-FFF2-40B4-BE49-F238E27FC236}">
                <a16:creationId xmlns:a16="http://schemas.microsoft.com/office/drawing/2014/main" id="{D3297448-7869-B14A-9507-C168A822334C}"/>
              </a:ext>
            </a:extLst>
          </p:cNvPr>
          <p:cNvGrpSpPr>
            <a:grpSpLocks/>
          </p:cNvGrpSpPr>
          <p:nvPr/>
        </p:nvGrpSpPr>
        <p:grpSpPr bwMode="auto">
          <a:xfrm>
            <a:off x="1645918" y="5411634"/>
            <a:ext cx="3787622" cy="307776"/>
            <a:chOff x="-1061954" y="5487008"/>
            <a:chExt cx="3788048" cy="307391"/>
          </a:xfrm>
        </p:grpSpPr>
        <p:sp>
          <p:nvSpPr>
            <p:cNvPr id="115" name="TextBox 61">
              <a:extLst>
                <a:ext uri="{FF2B5EF4-FFF2-40B4-BE49-F238E27FC236}">
                  <a16:creationId xmlns:a16="http://schemas.microsoft.com/office/drawing/2014/main" id="{F3DDBD5F-F332-4149-B743-63C7CFA3F09E}"/>
                </a:ext>
              </a:extLst>
            </p:cNvPr>
            <p:cNvSpPr txBox="1">
              <a:spLocks noChangeArrowheads="1"/>
            </p:cNvSpPr>
            <p:nvPr/>
          </p:nvSpPr>
          <p:spPr bwMode="auto">
            <a:xfrm>
              <a:off x="-1061954" y="5487008"/>
              <a:ext cx="3684841" cy="30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print out received string and close socket</a:t>
              </a:r>
            </a:p>
          </p:txBody>
        </p:sp>
        <p:cxnSp>
          <p:nvCxnSpPr>
            <p:cNvPr id="116" name="Straight Connector 62">
              <a:extLst>
                <a:ext uri="{FF2B5EF4-FFF2-40B4-BE49-F238E27FC236}">
                  <a16:creationId xmlns:a16="http://schemas.microsoft.com/office/drawing/2014/main" id="{0E7498AA-C1D3-274D-B0D2-D6ED3F088FDB}"/>
                </a:ext>
              </a:extLst>
            </p:cNvPr>
            <p:cNvCxnSpPr>
              <a:cxnSpLocks noChangeShapeType="1"/>
            </p:cNvCxnSpPr>
            <p:nvPr/>
          </p:nvCxnSpPr>
          <p:spPr bwMode="auto">
            <a:xfrm>
              <a:off x="2309661" y="5657831"/>
              <a:ext cx="416433"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7" name="Group 54">
            <a:extLst>
              <a:ext uri="{FF2B5EF4-FFF2-40B4-BE49-F238E27FC236}">
                <a16:creationId xmlns:a16="http://schemas.microsoft.com/office/drawing/2014/main" id="{7E74A29F-5607-FC4D-9A4A-9324DFA726A6}"/>
              </a:ext>
            </a:extLst>
          </p:cNvPr>
          <p:cNvGrpSpPr>
            <a:grpSpLocks/>
          </p:cNvGrpSpPr>
          <p:nvPr/>
        </p:nvGrpSpPr>
        <p:grpSpPr bwMode="auto">
          <a:xfrm>
            <a:off x="2137532" y="4571815"/>
            <a:ext cx="4091095" cy="440025"/>
            <a:chOff x="-493741" y="4530536"/>
            <a:chExt cx="4090757" cy="440321"/>
          </a:xfrm>
        </p:grpSpPr>
        <p:sp>
          <p:nvSpPr>
            <p:cNvPr id="118" name="TextBox 56">
              <a:extLst>
                <a:ext uri="{FF2B5EF4-FFF2-40B4-BE49-F238E27FC236}">
                  <a16:creationId xmlns:a16="http://schemas.microsoft.com/office/drawing/2014/main" id="{4535E505-0C85-C345-9726-A22F78213A6E}"/>
                </a:ext>
              </a:extLst>
            </p:cNvPr>
            <p:cNvSpPr txBox="1">
              <a:spLocks noChangeArrowheads="1"/>
            </p:cNvSpPr>
            <p:nvPr/>
          </p:nvSpPr>
          <p:spPr bwMode="auto">
            <a:xfrm>
              <a:off x="-493741" y="4662874"/>
              <a:ext cx="4090757" cy="3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reply data (bytes) from socket</a:t>
              </a:r>
            </a:p>
          </p:txBody>
        </p:sp>
        <p:cxnSp>
          <p:nvCxnSpPr>
            <p:cNvPr id="119" name="Straight Connector 59">
              <a:extLst>
                <a:ext uri="{FF2B5EF4-FFF2-40B4-BE49-F238E27FC236}">
                  <a16:creationId xmlns:a16="http://schemas.microsoft.com/office/drawing/2014/main" id="{DD1F2FDB-E293-DF42-9B53-AA2F24A605E2}"/>
                </a:ext>
              </a:extLst>
            </p:cNvPr>
            <p:cNvCxnSpPr>
              <a:cxnSpLocks noChangeShapeType="1"/>
            </p:cNvCxnSpPr>
            <p:nvPr/>
          </p:nvCxnSpPr>
          <p:spPr bwMode="auto">
            <a:xfrm flipV="1">
              <a:off x="2415586" y="4830837"/>
              <a:ext cx="327418" cy="416"/>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120" name="TextBox 53">
              <a:extLst>
                <a:ext uri="{FF2B5EF4-FFF2-40B4-BE49-F238E27FC236}">
                  <a16:creationId xmlns:a16="http://schemas.microsoft.com/office/drawing/2014/main" id="{97123429-EC80-5746-ADCF-168DB6F1FD95}"/>
                </a:ext>
              </a:extLst>
            </p:cNvPr>
            <p:cNvSpPr txBox="1">
              <a:spLocks noChangeArrowheads="1"/>
            </p:cNvSpPr>
            <p:nvPr/>
          </p:nvSpPr>
          <p:spPr bwMode="auto">
            <a:xfrm>
              <a:off x="-157119" y="4530536"/>
              <a:ext cx="184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34716B03-306D-C35F-E056-9A7C759C2994}"/>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697607391"/>
      </p:ext>
    </p:extLst>
  </p:cSld>
  <p:clrMapOvr>
    <a:masterClrMapping/>
  </p:clrMapOvr>
  <mc:AlternateContent xmlns:mc="http://schemas.openxmlformats.org/markup-compatibility/2006" xmlns:p14="http://schemas.microsoft.com/office/powerpoint/2010/main">
    <mc:Choice Requires="p14">
      <p:transition spd="slow" p14:dur="2000" advTm="122506"/>
    </mc:Choice>
    <mc:Fallback xmlns="">
      <p:transition spd="slow" advTm="1225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dissolve">
                                      <p:cBhvr>
                                        <p:cTn id="55" dur="500"/>
                                        <p:tgtEl>
                                          <p:spTgt spid="10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102"/>
                                        </p:tgtEl>
                                      </p:cBhvr>
                                    </p:animEffect>
                                    <p:set>
                                      <p:cBhvr>
                                        <p:cTn id="60" dur="1" fill="hold">
                                          <p:stCondLst>
                                            <p:cond delay="499"/>
                                          </p:stCondLst>
                                        </p:cTn>
                                        <p:tgtEl>
                                          <p:spTgt spid="102"/>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dissolve">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105"/>
                                        </p:tgtEl>
                                      </p:cBhvr>
                                    </p:animEffect>
                                    <p:set>
                                      <p:cBhvr>
                                        <p:cTn id="68" dur="1" fill="hold">
                                          <p:stCondLst>
                                            <p:cond delay="499"/>
                                          </p:stCondLst>
                                        </p:cTn>
                                        <p:tgtEl>
                                          <p:spTgt spid="105"/>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dissolve">
                                      <p:cBhvr>
                                        <p:cTn id="71" dur="500"/>
                                        <p:tgtEl>
                                          <p:spTgt spid="10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dissolve">
                                      <p:cBhvr>
                                        <p:cTn id="79" dur="500"/>
                                        <p:tgtEl>
                                          <p:spTgt spid="1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nodeType="clickEffect">
                                  <p:stCondLst>
                                    <p:cond delay="0"/>
                                  </p:stCondLst>
                                  <p:childTnLst>
                                    <p:animEffect transition="out" filter="dissolve">
                                      <p:cBhvr>
                                        <p:cTn id="83" dur="500"/>
                                        <p:tgtEl>
                                          <p:spTgt spid="111"/>
                                        </p:tgtEl>
                                      </p:cBhvr>
                                    </p:animEffect>
                                    <p:set>
                                      <p:cBhvr>
                                        <p:cTn id="84" dur="1" fill="hold">
                                          <p:stCondLst>
                                            <p:cond delay="499"/>
                                          </p:stCondLst>
                                        </p:cTn>
                                        <p:tgtEl>
                                          <p:spTgt spid="111"/>
                                        </p:tgtEl>
                                        <p:attrNameLst>
                                          <p:attrName>style.visibility</p:attrName>
                                        </p:attrNameLst>
                                      </p:cBhvr>
                                      <p:to>
                                        <p:strVal val="hidden"/>
                                      </p:to>
                                    </p:set>
                                  </p:childTnLst>
                                </p:cTn>
                              </p:par>
                              <p:par>
                                <p:cTn id="85" presetID="9" presetClass="entr" presetSubtype="0" fill="hold" nodeType="withEffect">
                                  <p:stCondLst>
                                    <p:cond delay="0"/>
                                  </p:stCondLst>
                                  <p:childTnLst>
                                    <p:set>
                                      <p:cBhvr>
                                        <p:cTn id="86" dur="1" fill="hold">
                                          <p:stCondLst>
                                            <p:cond delay="0"/>
                                          </p:stCondLst>
                                        </p:cTn>
                                        <p:tgtEl>
                                          <p:spTgt spid="117"/>
                                        </p:tgtEl>
                                        <p:attrNameLst>
                                          <p:attrName>style.visibility</p:attrName>
                                        </p:attrNameLst>
                                      </p:cBhvr>
                                      <p:to>
                                        <p:strVal val="visible"/>
                                      </p:to>
                                    </p:set>
                                    <p:animEffect transition="in" filter="dissolv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nodeType="clickEffect">
                                  <p:stCondLst>
                                    <p:cond delay="0"/>
                                  </p:stCondLst>
                                  <p:childTnLst>
                                    <p:animEffect transition="out" filter="dissolve">
                                      <p:cBhvr>
                                        <p:cTn id="91" dur="500"/>
                                        <p:tgtEl>
                                          <p:spTgt spid="117"/>
                                        </p:tgtEl>
                                      </p:cBhvr>
                                    </p:animEffect>
                                    <p:set>
                                      <p:cBhvr>
                                        <p:cTn id="92" dur="1" fill="hold">
                                          <p:stCondLst>
                                            <p:cond delay="499"/>
                                          </p:stCondLst>
                                        </p:cTn>
                                        <p:tgtEl>
                                          <p:spTgt spid="117"/>
                                        </p:tgtEl>
                                        <p:attrNameLst>
                                          <p:attrName>style.visibility</p:attrName>
                                        </p:attrNameLst>
                                      </p:cBhvr>
                                      <p:to>
                                        <p:strVal val="hidden"/>
                                      </p:to>
                                    </p:set>
                                  </p:childTnLst>
                                </p:cTn>
                              </p:par>
                              <p:par>
                                <p:cTn id="93" presetID="9"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dissolve">
                                      <p:cBhvr>
                                        <p:cTn id="9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server</a:t>
            </a:r>
            <a:endParaRPr lang="en-US" altLang="en-US" sz="5400">
              <a:solidFill>
                <a:srgbClr val="000099"/>
              </a:solidFill>
              <a:ea typeface="ＭＳ Ｐゴシック" panose="020B0600070205080204" pitchFamily="34" charset="-128"/>
              <a:cs typeface="+mn-cs"/>
            </a:endParaRP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86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UDPServer</a:t>
            </a:r>
          </a:p>
        </p:txBody>
      </p:sp>
      <p:sp>
        <p:nvSpPr>
          <p:cNvPr id="25" name="TextBox 1">
            <a:extLst>
              <a:ext uri="{FF2B5EF4-FFF2-40B4-BE49-F238E27FC236}">
                <a16:creationId xmlns:a16="http://schemas.microsoft.com/office/drawing/2014/main" id="{69C030C5-F3D0-9E44-ABCB-6457753A9DFB}"/>
              </a:ext>
            </a:extLst>
          </p:cNvPr>
          <p:cNvSpPr txBox="1">
            <a:spLocks noChangeArrowheads="1"/>
          </p:cNvSpPr>
          <p:nvPr/>
        </p:nvSpPr>
        <p:spPr bwMode="auto">
          <a:xfrm>
            <a:off x="5416744" y="1962946"/>
            <a:ext cx="6128601" cy="345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fr-FR"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ja-JP"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The server is ready to receive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message,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serverSocket.recvfrom</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message.decode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().upper()</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nvGrpSpPr>
          <p:cNvPr id="26" name="Group 13">
            <a:extLst>
              <a:ext uri="{FF2B5EF4-FFF2-40B4-BE49-F238E27FC236}">
                <a16:creationId xmlns:a16="http://schemas.microsoft.com/office/drawing/2014/main" id="{E6794E5D-F097-A04E-9B91-603D87E112BE}"/>
              </a:ext>
            </a:extLst>
          </p:cNvPr>
          <p:cNvGrpSpPr>
            <a:grpSpLocks/>
          </p:cNvGrpSpPr>
          <p:nvPr/>
        </p:nvGrpSpPr>
        <p:grpSpPr bwMode="auto">
          <a:xfrm>
            <a:off x="3352917" y="2744875"/>
            <a:ext cx="2558753" cy="307975"/>
            <a:chOff x="732830" y="2581901"/>
            <a:chExt cx="2559082" cy="307777"/>
          </a:xfrm>
        </p:grpSpPr>
        <p:sp>
          <p:nvSpPr>
            <p:cNvPr id="27" name="TextBox 31">
              <a:extLst>
                <a:ext uri="{FF2B5EF4-FFF2-40B4-BE49-F238E27FC236}">
                  <a16:creationId xmlns:a16="http://schemas.microsoft.com/office/drawing/2014/main" id="{529ABA9E-2387-AB44-B717-09C05F742B5B}"/>
                </a:ext>
              </a:extLst>
            </p:cNvPr>
            <p:cNvSpPr txBox="1">
              <a:spLocks noChangeArrowheads="1"/>
            </p:cNvSpPr>
            <p:nvPr/>
          </p:nvSpPr>
          <p:spPr bwMode="auto">
            <a:xfrm>
              <a:off x="732830" y="2581901"/>
              <a:ext cx="25590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28" name="Straight Connector 32">
              <a:extLst>
                <a:ext uri="{FF2B5EF4-FFF2-40B4-BE49-F238E27FC236}">
                  <a16:creationId xmlns:a16="http://schemas.microsoft.com/office/drawing/2014/main" id="{103D9E9D-7411-A240-B0CE-7B858CF05BFE}"/>
                </a:ext>
              </a:extLst>
            </p:cNvPr>
            <p:cNvCxnSpPr>
              <a:cxnSpLocks noChangeShapeType="1"/>
            </p:cNvCxnSpPr>
            <p:nvPr/>
          </p:nvCxnSpPr>
          <p:spPr bwMode="auto">
            <a:xfrm>
              <a:off x="2394178" y="2749550"/>
              <a:ext cx="358094"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9" name="Group 14">
            <a:extLst>
              <a:ext uri="{FF2B5EF4-FFF2-40B4-BE49-F238E27FC236}">
                <a16:creationId xmlns:a16="http://schemas.microsoft.com/office/drawing/2014/main" id="{F985C9C4-F94B-CC47-9BE8-1892C6168FD0}"/>
              </a:ext>
            </a:extLst>
          </p:cNvPr>
          <p:cNvGrpSpPr>
            <a:grpSpLocks/>
          </p:cNvGrpSpPr>
          <p:nvPr/>
        </p:nvGrpSpPr>
        <p:grpSpPr bwMode="auto">
          <a:xfrm>
            <a:off x="1773888" y="3108924"/>
            <a:ext cx="3605785" cy="307777"/>
            <a:chOff x="-896820" y="3018353"/>
            <a:chExt cx="3607385" cy="307392"/>
          </a:xfrm>
        </p:grpSpPr>
        <p:sp>
          <p:nvSpPr>
            <p:cNvPr id="30" name="TextBox 26">
              <a:extLst>
                <a:ext uri="{FF2B5EF4-FFF2-40B4-BE49-F238E27FC236}">
                  <a16:creationId xmlns:a16="http://schemas.microsoft.com/office/drawing/2014/main" id="{8032DBCE-C286-BB46-BD1F-9805EEA319FC}"/>
                </a:ext>
              </a:extLst>
            </p:cNvPr>
            <p:cNvSpPr txBox="1">
              <a:spLocks noChangeArrowheads="1"/>
            </p:cNvSpPr>
            <p:nvPr/>
          </p:nvSpPr>
          <p:spPr bwMode="auto">
            <a:xfrm>
              <a:off x="-896820" y="3018353"/>
              <a:ext cx="3607385"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bind socket to local port number 12000</a:t>
              </a:r>
            </a:p>
          </p:txBody>
        </p:sp>
        <p:cxnSp>
          <p:nvCxnSpPr>
            <p:cNvPr id="31" name="Straight Connector 30">
              <a:extLst>
                <a:ext uri="{FF2B5EF4-FFF2-40B4-BE49-F238E27FC236}">
                  <a16:creationId xmlns:a16="http://schemas.microsoft.com/office/drawing/2014/main" id="{4B47DB91-CB9C-004F-8F0B-B960A536FB15}"/>
                </a:ext>
              </a:extLst>
            </p:cNvPr>
            <p:cNvCxnSpPr>
              <a:cxnSpLocks noChangeShapeType="1"/>
            </p:cNvCxnSpPr>
            <p:nvPr/>
          </p:nvCxnSpPr>
          <p:spPr bwMode="auto">
            <a:xfrm>
              <a:off x="2375948" y="3171825"/>
              <a:ext cx="334255"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2" name="Group 15">
            <a:extLst>
              <a:ext uri="{FF2B5EF4-FFF2-40B4-BE49-F238E27FC236}">
                <a16:creationId xmlns:a16="http://schemas.microsoft.com/office/drawing/2014/main" id="{D747856B-2F4C-494D-8DDA-72B42F0090C3}"/>
              </a:ext>
            </a:extLst>
          </p:cNvPr>
          <p:cNvGrpSpPr>
            <a:grpSpLocks/>
          </p:cNvGrpSpPr>
          <p:nvPr/>
        </p:nvGrpSpPr>
        <p:grpSpPr bwMode="auto">
          <a:xfrm>
            <a:off x="3884090" y="3825856"/>
            <a:ext cx="1488056" cy="298450"/>
            <a:chOff x="1222134" y="3803733"/>
            <a:chExt cx="1488522" cy="299227"/>
          </a:xfrm>
        </p:grpSpPr>
        <p:sp>
          <p:nvSpPr>
            <p:cNvPr id="33" name="TextBox 34">
              <a:extLst>
                <a:ext uri="{FF2B5EF4-FFF2-40B4-BE49-F238E27FC236}">
                  <a16:creationId xmlns:a16="http://schemas.microsoft.com/office/drawing/2014/main" id="{B9333DFF-5997-FD45-82AB-CE3AE4734E9D}"/>
                </a:ext>
              </a:extLst>
            </p:cNvPr>
            <p:cNvSpPr txBox="1">
              <a:spLocks noChangeArrowheads="1"/>
            </p:cNvSpPr>
            <p:nvPr/>
          </p:nvSpPr>
          <p:spPr bwMode="auto">
            <a:xfrm>
              <a:off x="1222134" y="3803733"/>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34" name="Straight Connector 35">
              <a:extLst>
                <a:ext uri="{FF2B5EF4-FFF2-40B4-BE49-F238E27FC236}">
                  <a16:creationId xmlns:a16="http://schemas.microsoft.com/office/drawing/2014/main" id="{C5C98F9A-B437-0647-8271-AFD3AB07BC40}"/>
                </a:ext>
              </a:extLst>
            </p:cNvPr>
            <p:cNvCxnSpPr>
              <a:cxnSpLocks noChangeShapeType="1"/>
            </p:cNvCxnSpPr>
            <p:nvPr/>
          </p:nvCxnSpPr>
          <p:spPr bwMode="auto">
            <a:xfrm>
              <a:off x="2367604" y="3964781"/>
              <a:ext cx="343052"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5" name="Group 17">
            <a:extLst>
              <a:ext uri="{FF2B5EF4-FFF2-40B4-BE49-F238E27FC236}">
                <a16:creationId xmlns:a16="http://schemas.microsoft.com/office/drawing/2014/main" id="{D0BDCF5E-DA2B-5844-BD1C-AC1F96949F3B}"/>
              </a:ext>
            </a:extLst>
          </p:cNvPr>
          <p:cNvGrpSpPr>
            <a:grpSpLocks/>
          </p:cNvGrpSpPr>
          <p:nvPr/>
        </p:nvGrpSpPr>
        <p:grpSpPr bwMode="auto">
          <a:xfrm>
            <a:off x="1304089" y="4147117"/>
            <a:ext cx="4068011" cy="502702"/>
            <a:chOff x="-1394433" y="3835897"/>
            <a:chExt cx="4067973" cy="502591"/>
          </a:xfrm>
        </p:grpSpPr>
        <p:sp>
          <p:nvSpPr>
            <p:cNvPr id="36" name="TextBox 36">
              <a:extLst>
                <a:ext uri="{FF2B5EF4-FFF2-40B4-BE49-F238E27FC236}">
                  <a16:creationId xmlns:a16="http://schemas.microsoft.com/office/drawing/2014/main" id="{156E8BB3-6722-944E-9388-9EAA07C523B1}"/>
                </a:ext>
              </a:extLst>
            </p:cNvPr>
            <p:cNvSpPr txBox="1">
              <a:spLocks noChangeArrowheads="1"/>
            </p:cNvSpPr>
            <p:nvPr/>
          </p:nvSpPr>
          <p:spPr bwMode="auto">
            <a:xfrm>
              <a:off x="-1394433" y="3835897"/>
              <a:ext cx="3841634" cy="50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from UDP socket into message, getting client’s address (client IP and port)</a:t>
              </a:r>
            </a:p>
          </p:txBody>
        </p:sp>
        <p:cxnSp>
          <p:nvCxnSpPr>
            <p:cNvPr id="37" name="Straight Connector 39">
              <a:extLst>
                <a:ext uri="{FF2B5EF4-FFF2-40B4-BE49-F238E27FC236}">
                  <a16:creationId xmlns:a16="http://schemas.microsoft.com/office/drawing/2014/main" id="{BAFF573C-9254-4D42-BF1F-B58175A5C60A}"/>
                </a:ext>
              </a:extLst>
            </p:cNvPr>
            <p:cNvCxnSpPr>
              <a:cxnSpLocks noChangeShapeType="1"/>
            </p:cNvCxnSpPr>
            <p:nvPr/>
          </p:nvCxnSpPr>
          <p:spPr bwMode="auto">
            <a:xfrm>
              <a:off x="2330643" y="3987004"/>
              <a:ext cx="342897"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8" name="Group 18">
            <a:extLst>
              <a:ext uri="{FF2B5EF4-FFF2-40B4-BE49-F238E27FC236}">
                <a16:creationId xmlns:a16="http://schemas.microsoft.com/office/drawing/2014/main" id="{49C1836C-5DBA-F94B-B925-ABC592A1A1AD}"/>
              </a:ext>
            </a:extLst>
          </p:cNvPr>
          <p:cNvGrpSpPr>
            <a:grpSpLocks/>
          </p:cNvGrpSpPr>
          <p:nvPr/>
        </p:nvGrpSpPr>
        <p:grpSpPr bwMode="auto">
          <a:xfrm>
            <a:off x="1619318" y="4783930"/>
            <a:ext cx="3841670" cy="307777"/>
            <a:chOff x="-1179917" y="4521468"/>
            <a:chExt cx="3842964" cy="307392"/>
          </a:xfrm>
        </p:grpSpPr>
        <p:sp>
          <p:nvSpPr>
            <p:cNvPr id="39" name="TextBox 61">
              <a:extLst>
                <a:ext uri="{FF2B5EF4-FFF2-40B4-BE49-F238E27FC236}">
                  <a16:creationId xmlns:a16="http://schemas.microsoft.com/office/drawing/2014/main" id="{19797EBA-27BC-C641-806F-7436C22CF63C}"/>
                </a:ext>
              </a:extLst>
            </p:cNvPr>
            <p:cNvSpPr txBox="1">
              <a:spLocks noChangeArrowheads="1"/>
            </p:cNvSpPr>
            <p:nvPr/>
          </p:nvSpPr>
          <p:spPr bwMode="auto">
            <a:xfrm>
              <a:off x="-1179917" y="4521468"/>
              <a:ext cx="3842964"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send upper case string back to this client</a:t>
              </a:r>
            </a:p>
          </p:txBody>
        </p:sp>
        <p:cxnSp>
          <p:nvCxnSpPr>
            <p:cNvPr id="40" name="Straight Connector 62">
              <a:extLst>
                <a:ext uri="{FF2B5EF4-FFF2-40B4-BE49-F238E27FC236}">
                  <a16:creationId xmlns:a16="http://schemas.microsoft.com/office/drawing/2014/main" id="{D86F62BC-7674-424E-BFC8-DE9ED1B6052A}"/>
                </a:ext>
              </a:extLst>
            </p:cNvPr>
            <p:cNvCxnSpPr>
              <a:cxnSpLocks noChangeShapeType="1"/>
            </p:cNvCxnSpPr>
            <p:nvPr/>
          </p:nvCxnSpPr>
          <p:spPr bwMode="auto">
            <a:xfrm>
              <a:off x="2217617" y="4675165"/>
              <a:ext cx="35651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D3A565F1-FD73-BCAD-130F-72DB894CAF62}"/>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492662742"/>
      </p:ext>
    </p:extLst>
  </p:cSld>
  <p:clrMapOvr>
    <a:masterClrMapping/>
  </p:clrMapOvr>
  <mc:AlternateContent xmlns:mc="http://schemas.openxmlformats.org/markup-compatibility/2006" xmlns:p14="http://schemas.microsoft.com/office/powerpoint/2010/main">
    <mc:Choice Requires="p14">
      <p:transition spd="slow" p14:dur="2000" advTm="109226"/>
    </mc:Choice>
    <mc:Fallback xmlns="">
      <p:transition spd="slow" advTm="109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9"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dissolv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dissolve">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Socket programming </a:t>
            </a:r>
            <a:r>
              <a:rPr lang="en-US" altLang="en-US" sz="4400">
                <a:solidFill>
                  <a:srgbClr val="C00000"/>
                </a:solidFill>
                <a:ea typeface="ＭＳ Ｐゴシック" panose="020B0600070205080204" pitchFamily="34" charset="-128"/>
                <a:cs typeface="+mn-cs"/>
              </a:rPr>
              <a:t>with TCP</a:t>
            </a:r>
            <a:endParaRPr lang="en-US" altLang="en-US" sz="5400">
              <a:solidFill>
                <a:srgbClr val="C00000"/>
              </a:solidFill>
              <a:ea typeface="ＭＳ Ｐゴシック" panose="020B0600070205080204" pitchFamily="34" charset="-128"/>
              <a:cs typeface="+mn-cs"/>
            </a:endParaRPr>
          </a:p>
        </p:txBody>
      </p:sp>
      <p:sp>
        <p:nvSpPr>
          <p:cNvPr id="43" name="Rectangle 3">
            <a:extLst>
              <a:ext uri="{FF2B5EF4-FFF2-40B4-BE49-F238E27FC236}">
                <a16:creationId xmlns:a16="http://schemas.microsoft.com/office/drawing/2014/main" id="{6F8F00D4-4B13-DD4C-9070-F4C3E1AA3197}"/>
              </a:ext>
            </a:extLst>
          </p:cNvPr>
          <p:cNvSpPr>
            <a:spLocks noGrp="1" noChangeArrowheads="1"/>
          </p:cNvSpPr>
          <p:nvPr>
            <p:ph sz="half" idx="1"/>
          </p:nvPr>
        </p:nvSpPr>
        <p:spPr>
          <a:xfrm>
            <a:off x="661829" y="1455785"/>
            <a:ext cx="5074444" cy="5090539"/>
          </a:xfrm>
        </p:spPr>
        <p:txBody>
          <a:bodyPr>
            <a:normAutofit/>
          </a:bodyPr>
          <a:lstStyle/>
          <a:p>
            <a:pPr>
              <a:buFont typeface="Wingdings" pitchFamily="2" charset="2"/>
              <a:buNone/>
            </a:pPr>
            <a:r>
              <a:rPr lang="en-US" altLang="en-US" dirty="0">
                <a:solidFill>
                  <a:srgbClr val="CC0000"/>
                </a:solidFill>
                <a:ea typeface="ＭＳ Ｐゴシック" panose="020B0600070205080204" pitchFamily="34" charset="-128"/>
              </a:rPr>
              <a:t>Client must contact server</a:t>
            </a:r>
          </a:p>
          <a:p>
            <a:pPr marL="466725" indent="-233363"/>
            <a:r>
              <a:rPr lang="en-US" altLang="en-US" sz="2400" dirty="0">
                <a:ea typeface="ＭＳ Ｐゴシック" panose="020B0600070205080204" pitchFamily="34" charset="-128"/>
              </a:rPr>
              <a:t>To establish a connection</a:t>
            </a:r>
          </a:p>
          <a:p>
            <a:pPr marL="466725" indent="-233363"/>
            <a:r>
              <a:rPr lang="en-US" altLang="en-US" sz="2400" dirty="0">
                <a:ea typeface="ＭＳ Ｐゴシック" panose="020B0600070205080204" pitchFamily="34" charset="-128"/>
              </a:rPr>
              <a:t>server must have created a socket (door) that welcomes client’</a:t>
            </a:r>
            <a:r>
              <a:rPr lang="en-US" altLang="ja-JP" sz="2400" dirty="0">
                <a:ea typeface="ＭＳ Ｐゴシック" panose="020B0600070205080204" pitchFamily="34" charset="-128"/>
              </a:rPr>
              <a:t>s contact</a:t>
            </a:r>
          </a:p>
          <a:p>
            <a:pPr marL="466725" indent="-292100"/>
            <a:r>
              <a:rPr lang="en-US" altLang="en-US" sz="2400" dirty="0">
                <a:ea typeface="ＭＳ Ｐゴシック" panose="020B0600070205080204" pitchFamily="34" charset="-128"/>
              </a:rPr>
              <a:t>Client creates TCP socket, specifying IP address, port number of server process</a:t>
            </a:r>
          </a:p>
          <a:p>
            <a:pPr marL="466725" indent="-233363"/>
            <a:r>
              <a:rPr lang="en-US" altLang="en-US" sz="2400" i="1" dirty="0">
                <a:solidFill>
                  <a:srgbClr val="CC0000"/>
                </a:solidFill>
                <a:ea typeface="ＭＳ Ｐゴシック" panose="020B0600070205080204" pitchFamily="34" charset="-128"/>
              </a:rPr>
              <a:t>when client creates socket:</a:t>
            </a:r>
            <a:r>
              <a:rPr lang="en-US" altLang="en-US" sz="2400" dirty="0">
                <a:ea typeface="ＭＳ Ｐゴシック" panose="020B0600070205080204" pitchFamily="34" charset="-128"/>
              </a:rPr>
              <a:t> client TCP establishes connection to server TCP</a:t>
            </a:r>
            <a:endParaRPr lang="en-US" altLang="en-US" sz="2200" dirty="0">
              <a:ea typeface="ＭＳ Ｐゴシック" panose="020B0600070205080204" pitchFamily="34" charset="-128"/>
            </a:endParaRPr>
          </a:p>
          <a:p>
            <a:endParaRPr lang="en-US" altLang="en-US" sz="2000" dirty="0">
              <a:latin typeface="Gill Sans MT" panose="020B0502020104020203" pitchFamily="34" charset="77"/>
              <a:ea typeface="ＭＳ Ｐゴシック" panose="020B0600070205080204" pitchFamily="34" charset="-128"/>
            </a:endParaRPr>
          </a:p>
        </p:txBody>
      </p:sp>
      <p:sp>
        <p:nvSpPr>
          <p:cNvPr id="44" name="Rectangle 4">
            <a:extLst>
              <a:ext uri="{FF2B5EF4-FFF2-40B4-BE49-F238E27FC236}">
                <a16:creationId xmlns:a16="http://schemas.microsoft.com/office/drawing/2014/main" id="{B1AC5695-3887-C247-97DD-C7F6FB635E1B}"/>
              </a:ext>
            </a:extLst>
          </p:cNvPr>
          <p:cNvSpPr txBox="1">
            <a:spLocks noChangeArrowheads="1"/>
          </p:cNvSpPr>
          <p:nvPr/>
        </p:nvSpPr>
        <p:spPr>
          <a:xfrm>
            <a:off x="5735469" y="1426964"/>
            <a:ext cx="5794702" cy="3000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when contacted by client, </a:t>
            </a:r>
            <a:r>
              <a:rPr kumimoji="0" lang="en-US" alt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 TCP creates new socket</a:t>
            </a: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for server process to communicate with that particular client</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allows server to establish connections with multiple clients</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 source </a:t>
            </a: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port # and IP address used to distinguish clients (more in Chap 3)</a:t>
            </a:r>
            <a:endParaRPr kumimoji="0" lang="en-US" altLang="en-US" sz="2400" b="0" i="1"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3" name="Group 2">
            <a:extLst>
              <a:ext uri="{FF2B5EF4-FFF2-40B4-BE49-F238E27FC236}">
                <a16:creationId xmlns:a16="http://schemas.microsoft.com/office/drawing/2014/main" id="{148E49A6-28AD-904A-9A83-FE9DE35715C0}"/>
              </a:ext>
            </a:extLst>
          </p:cNvPr>
          <p:cNvGrpSpPr/>
          <p:nvPr/>
        </p:nvGrpSpPr>
        <p:grpSpPr>
          <a:xfrm>
            <a:off x="6267640" y="4602113"/>
            <a:ext cx="4660490" cy="1933598"/>
            <a:chOff x="5928853" y="4608645"/>
            <a:chExt cx="4660490" cy="1933598"/>
          </a:xfrm>
        </p:grpSpPr>
        <p:sp>
          <p:nvSpPr>
            <p:cNvPr id="2" name="Rectangle 1">
              <a:extLst>
                <a:ext uri="{FF2B5EF4-FFF2-40B4-BE49-F238E27FC236}">
                  <a16:creationId xmlns:a16="http://schemas.microsoft.com/office/drawing/2014/main" id="{E1FDF457-3529-1A4B-B2F1-0A6DF5BAF2E1}"/>
                </a:ext>
              </a:extLst>
            </p:cNvPr>
            <p:cNvSpPr/>
            <p:nvPr/>
          </p:nvSpPr>
          <p:spPr>
            <a:xfrm>
              <a:off x="5928853" y="4896465"/>
              <a:ext cx="4660490" cy="1645778"/>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 Box 6">
              <a:extLst>
                <a:ext uri="{FF2B5EF4-FFF2-40B4-BE49-F238E27FC236}">
                  <a16:creationId xmlns:a16="http://schemas.microsoft.com/office/drawing/2014/main" id="{3290FC86-CCC3-9042-8394-E0092848BE53}"/>
                </a:ext>
              </a:extLst>
            </p:cNvPr>
            <p:cNvSpPr txBox="1">
              <a:spLocks noChangeArrowheads="1"/>
            </p:cNvSpPr>
            <p:nvPr/>
          </p:nvSpPr>
          <p:spPr bwMode="auto">
            <a:xfrm>
              <a:off x="6273124" y="5097182"/>
              <a:ext cx="4091065" cy="13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TCP provides reliable, in-order</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byte-stream transfer (“</a:t>
              </a:r>
              <a:r>
                <a:rPr kumimoji="0" lang="en-US" altLang="ja-JP"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pipe”)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between client and server processes</a:t>
              </a:r>
            </a:p>
          </p:txBody>
        </p:sp>
        <p:grpSp>
          <p:nvGrpSpPr>
            <p:cNvPr id="46" name="Group 8">
              <a:extLst>
                <a:ext uri="{FF2B5EF4-FFF2-40B4-BE49-F238E27FC236}">
                  <a16:creationId xmlns:a16="http://schemas.microsoft.com/office/drawing/2014/main" id="{8B55559B-7D61-6147-A322-49E351E9DCF2}"/>
                </a:ext>
              </a:extLst>
            </p:cNvPr>
            <p:cNvGrpSpPr>
              <a:grpSpLocks/>
            </p:cNvGrpSpPr>
            <p:nvPr/>
          </p:nvGrpSpPr>
          <p:grpSpPr bwMode="auto">
            <a:xfrm>
              <a:off x="6141246" y="4608645"/>
              <a:ext cx="3452811" cy="550863"/>
              <a:chOff x="-195" y="3766"/>
              <a:chExt cx="2175" cy="347"/>
            </a:xfrm>
          </p:grpSpPr>
          <p:sp>
            <p:nvSpPr>
              <p:cNvPr id="47" name="Rectangle 9">
                <a:extLst>
                  <a:ext uri="{FF2B5EF4-FFF2-40B4-BE49-F238E27FC236}">
                    <a16:creationId xmlns:a16="http://schemas.microsoft.com/office/drawing/2014/main" id="{4B1395F7-3763-B74C-AF37-1DAC6BC4F9AB}"/>
                  </a:ext>
                </a:extLst>
              </p:cNvPr>
              <p:cNvSpPr>
                <a:spLocks noChangeArrowheads="1"/>
              </p:cNvSpPr>
              <p:nvPr/>
            </p:nvSpPr>
            <p:spPr bwMode="auto">
              <a:xfrm>
                <a:off x="96" y="3825"/>
                <a:ext cx="11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
                    <a:srgbClr val="3333CC"/>
                  </a:buClr>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 name="Text Box 10">
                <a:extLst>
                  <a:ext uri="{FF2B5EF4-FFF2-40B4-BE49-F238E27FC236}">
                    <a16:creationId xmlns:a16="http://schemas.microsoft.com/office/drawing/2014/main" id="{EC474FEA-9E73-5248-89ED-9528E3BFBC97}"/>
                  </a:ext>
                </a:extLst>
              </p:cNvPr>
              <p:cNvSpPr txBox="1">
                <a:spLocks noChangeArrowheads="1"/>
              </p:cNvSpPr>
              <p:nvPr/>
            </p:nvSpPr>
            <p:spPr bwMode="auto">
              <a:xfrm>
                <a:off x="-195" y="3766"/>
                <a:ext cx="2175"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Application viewpoint</a:t>
                </a:r>
              </a:p>
            </p:txBody>
          </p:sp>
        </p:grpSp>
      </p:grpSp>
    </p:spTree>
    <p:custDataLst>
      <p:tags r:id="rId1"/>
    </p:custDataLst>
    <p:extLst>
      <p:ext uri="{BB962C8B-B14F-4D97-AF65-F5344CB8AC3E}">
        <p14:creationId xmlns:p14="http://schemas.microsoft.com/office/powerpoint/2010/main" val="2898692473"/>
      </p:ext>
    </p:extLst>
  </p:cSld>
  <p:clrMapOvr>
    <a:masterClrMapping/>
  </p:clrMapOvr>
  <mc:AlternateContent xmlns:mc="http://schemas.openxmlformats.org/markup-compatibility/2006" xmlns:p14="http://schemas.microsoft.com/office/powerpoint/2010/main">
    <mc:Choice Requires="p14">
      <p:transition spd="slow" p14:dur="2000" advTm="152490"/>
    </mc:Choice>
    <mc:Fallback xmlns="">
      <p:transition spd="slow" advTm="15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3">
                                            <p:txEl>
                                              <p:pRg st="3" end="3"/>
                                            </p:txEl>
                                          </p:spTgt>
                                        </p:tgtEl>
                                        <p:attrNameLst>
                                          <p:attrName>style.visibility</p:attrName>
                                        </p:attrNameLst>
                                      </p:cBhvr>
                                      <p:to>
                                        <p:strVal val="visible"/>
                                      </p:to>
                                    </p:set>
                                    <p:animEffect transition="in" filter="dissolve">
                                      <p:cBhvr>
                                        <p:cTn id="7" dur="500"/>
                                        <p:tgtEl>
                                          <p:spTgt spid="4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
                                            <p:txEl>
                                              <p:pRg st="4" end="4"/>
                                            </p:txEl>
                                          </p:spTgt>
                                        </p:tgtEl>
                                        <p:attrNameLst>
                                          <p:attrName>style.visibility</p:attrName>
                                        </p:attrNameLst>
                                      </p:cBhvr>
                                      <p:to>
                                        <p:strVal val="visible"/>
                                      </p:to>
                                    </p:set>
                                    <p:animEffect transition="in" filter="dissolve">
                                      <p:cBhvr>
                                        <p:cTn id="10" dur="500"/>
                                        <p:tgtEl>
                                          <p:spTgt spid="4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Effect transition="in" filter="dissolve">
                                      <p:cBhvr>
                                        <p:cTn id="15" dur="500"/>
                                        <p:tgtEl>
                                          <p:spTgt spid="4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4">
                                            <p:txEl>
                                              <p:pRg st="1" end="1"/>
                                            </p:txEl>
                                          </p:spTgt>
                                        </p:tgtEl>
                                        <p:attrNameLst>
                                          <p:attrName>style.visibility</p:attrName>
                                        </p:attrNameLst>
                                      </p:cBhvr>
                                      <p:to>
                                        <p:strVal val="visible"/>
                                      </p:to>
                                    </p:set>
                                    <p:animEffect transition="in" filter="dissolve">
                                      <p:cBhvr>
                                        <p:cTn id="20" dur="500"/>
                                        <p:tgtEl>
                                          <p:spTgt spid="4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4">
                                            <p:txEl>
                                              <p:pRg st="2" end="2"/>
                                            </p:txEl>
                                          </p:spTgt>
                                        </p:tgtEl>
                                        <p:attrNameLst>
                                          <p:attrName>style.visibility</p:attrName>
                                        </p:attrNameLst>
                                      </p:cBhvr>
                                      <p:to>
                                        <p:strVal val="visible"/>
                                      </p:to>
                                    </p:set>
                                    <p:animEffect transition="in" filter="dissolve">
                                      <p:cBhvr>
                                        <p:cTn id="25" dur="500"/>
                                        <p:tgtEl>
                                          <p:spTgt spid="4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Client/server socket interaction: TCP</a:t>
            </a:r>
          </a:p>
        </p:txBody>
      </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435141" y="1421154"/>
            <a:ext cx="31073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hostid)</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6840313"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1947735" y="1365879"/>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7841666"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 name="Group 3">
            <a:extLst>
              <a:ext uri="{FF2B5EF4-FFF2-40B4-BE49-F238E27FC236}">
                <a16:creationId xmlns:a16="http://schemas.microsoft.com/office/drawing/2014/main" id="{17F245AD-D1C8-1047-B190-F3B9F38A51DA}"/>
              </a:ext>
            </a:extLst>
          </p:cNvPr>
          <p:cNvGrpSpPr>
            <a:grpSpLocks/>
          </p:cNvGrpSpPr>
          <p:nvPr/>
        </p:nvGrpSpPr>
        <p:grpSpPr bwMode="auto">
          <a:xfrm>
            <a:off x="3761300" y="3384960"/>
            <a:ext cx="1931987" cy="930275"/>
            <a:chOff x="827" y="2027"/>
            <a:chExt cx="1217" cy="586"/>
          </a:xfrm>
        </p:grpSpPr>
        <p:sp>
          <p:nvSpPr>
            <p:cNvPr id="101" name="Text Box 4">
              <a:extLst>
                <a:ext uri="{FF2B5EF4-FFF2-40B4-BE49-F238E27FC236}">
                  <a16:creationId xmlns:a16="http://schemas.microsoft.com/office/drawing/2014/main" id="{96ECA07F-984C-9640-8279-02E0C42A59C3}"/>
                </a:ext>
              </a:extLst>
            </p:cNvPr>
            <p:cNvSpPr txBox="1">
              <a:spLocks noChangeArrowheads="1"/>
            </p:cNvSpPr>
            <p:nvPr/>
          </p:nvSpPr>
          <p:spPr bwMode="auto">
            <a:xfrm>
              <a:off x="827" y="2027"/>
              <a:ext cx="10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incoming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connection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2" name="Text Box 5">
              <a:extLst>
                <a:ext uri="{FF2B5EF4-FFF2-40B4-BE49-F238E27FC236}">
                  <a16:creationId xmlns:a16="http://schemas.microsoft.com/office/drawing/2014/main" id="{3EED45EC-0C3C-CD4F-8B77-F31CC4D8B667}"/>
                </a:ext>
              </a:extLst>
            </p:cNvPr>
            <p:cNvSpPr txBox="1">
              <a:spLocks noChangeArrowheads="1"/>
            </p:cNvSpPr>
            <p:nvPr/>
          </p:nvSpPr>
          <p:spPr bwMode="auto">
            <a:xfrm>
              <a:off x="828" y="2283"/>
              <a:ext cx="1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serverSocket.accept()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3" name="Group 6">
            <a:extLst>
              <a:ext uri="{FF2B5EF4-FFF2-40B4-BE49-F238E27FC236}">
                <a16:creationId xmlns:a16="http://schemas.microsoft.com/office/drawing/2014/main" id="{942F4A59-7245-424D-B343-8B3AE10F149D}"/>
              </a:ext>
            </a:extLst>
          </p:cNvPr>
          <p:cNvGrpSpPr>
            <a:grpSpLocks/>
          </p:cNvGrpSpPr>
          <p:nvPr/>
        </p:nvGrpSpPr>
        <p:grpSpPr bwMode="auto">
          <a:xfrm>
            <a:off x="3742250" y="2145123"/>
            <a:ext cx="2357437" cy="1317625"/>
            <a:chOff x="821" y="1246"/>
            <a:chExt cx="1485" cy="830"/>
          </a:xfrm>
        </p:grpSpPr>
        <p:grpSp>
          <p:nvGrpSpPr>
            <p:cNvPr id="104" name="Group 7">
              <a:extLst>
                <a:ext uri="{FF2B5EF4-FFF2-40B4-BE49-F238E27FC236}">
                  <a16:creationId xmlns:a16="http://schemas.microsoft.com/office/drawing/2014/main" id="{26B7DDA9-00F9-674D-BF38-CB98156F7D42}"/>
                </a:ext>
              </a:extLst>
            </p:cNvPr>
            <p:cNvGrpSpPr>
              <a:grpSpLocks/>
            </p:cNvGrpSpPr>
            <p:nvPr/>
          </p:nvGrpSpPr>
          <p:grpSpPr bwMode="auto">
            <a:xfrm>
              <a:off x="821" y="1246"/>
              <a:ext cx="1485" cy="586"/>
              <a:chOff x="329" y="1270"/>
              <a:chExt cx="1485" cy="586"/>
            </a:xfrm>
          </p:grpSpPr>
          <p:sp>
            <p:nvSpPr>
              <p:cNvPr id="106" name="Text Box 8">
                <a:extLst>
                  <a:ext uri="{FF2B5EF4-FFF2-40B4-BE49-F238E27FC236}">
                    <a16:creationId xmlns:a16="http://schemas.microsoft.com/office/drawing/2014/main" id="{EB10976F-C234-F04E-BDCB-D23AD814269B}"/>
                  </a:ext>
                </a:extLst>
              </p:cNvPr>
              <p:cNvSpPr txBox="1">
                <a:spLocks noChangeArrowheads="1"/>
              </p:cNvSpPr>
              <p:nvPr/>
            </p:nvSpPr>
            <p:spPr bwMode="auto">
              <a:xfrm>
                <a:off x="329" y="1270"/>
                <a:ext cx="121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for incoming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7" name="Text Box 9">
                <a:extLst>
                  <a:ext uri="{FF2B5EF4-FFF2-40B4-BE49-F238E27FC236}">
                    <a16:creationId xmlns:a16="http://schemas.microsoft.com/office/drawing/2014/main" id="{FE1C48C3-1411-C842-B695-AE75246E0DFB}"/>
                  </a:ext>
                </a:extLst>
              </p:cNvPr>
              <p:cNvSpPr txBox="1">
                <a:spLocks noChangeArrowheads="1"/>
              </p:cNvSpPr>
              <p:nvPr/>
            </p:nvSpPr>
            <p:spPr bwMode="auto">
              <a:xfrm>
                <a:off x="333" y="1662"/>
                <a:ext cx="1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05" name="Line 10">
              <a:extLst>
                <a:ext uri="{FF2B5EF4-FFF2-40B4-BE49-F238E27FC236}">
                  <a16:creationId xmlns:a16="http://schemas.microsoft.com/office/drawing/2014/main" id="{EFE8B30D-7531-1F4B-8F1D-2889E2918118}"/>
                </a:ext>
              </a:extLst>
            </p:cNvPr>
            <p:cNvSpPr>
              <a:spLocks noChangeShapeType="1"/>
            </p:cNvSpPr>
            <p:nvPr/>
          </p:nvSpPr>
          <p:spPr bwMode="auto">
            <a:xfrm>
              <a:off x="1284" y="1872"/>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
            <a:extLst>
              <a:ext uri="{FF2B5EF4-FFF2-40B4-BE49-F238E27FC236}">
                <a16:creationId xmlns:a16="http://schemas.microsoft.com/office/drawing/2014/main" id="{ACBB7887-7AB9-1344-A0D2-33A736B32882}"/>
              </a:ext>
            </a:extLst>
          </p:cNvPr>
          <p:cNvGrpSpPr>
            <a:grpSpLocks/>
          </p:cNvGrpSpPr>
          <p:nvPr/>
        </p:nvGrpSpPr>
        <p:grpSpPr bwMode="auto">
          <a:xfrm>
            <a:off x="7539550" y="3389723"/>
            <a:ext cx="2357437" cy="731837"/>
            <a:chOff x="3333" y="1202"/>
            <a:chExt cx="1485" cy="461"/>
          </a:xfrm>
        </p:grpSpPr>
        <p:sp>
          <p:nvSpPr>
            <p:cNvPr id="109" name="Text Box 12">
              <a:extLst>
                <a:ext uri="{FF2B5EF4-FFF2-40B4-BE49-F238E27FC236}">
                  <a16:creationId xmlns:a16="http://schemas.microsoft.com/office/drawing/2014/main" id="{7C40D8E2-34BB-B14D-99EA-EC4D8E46BD6B}"/>
                </a:ext>
              </a:extLst>
            </p:cNvPr>
            <p:cNvSpPr txBox="1">
              <a:spLocks noChangeArrowheads="1"/>
            </p:cNvSpPr>
            <p:nvPr/>
          </p:nvSpPr>
          <p:spPr bwMode="auto">
            <a:xfrm>
              <a:off x="3335" y="120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 to </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hostid</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Text Box 13">
              <a:extLst>
                <a:ext uri="{FF2B5EF4-FFF2-40B4-BE49-F238E27FC236}">
                  <a16:creationId xmlns:a16="http://schemas.microsoft.com/office/drawing/2014/main" id="{7AB5735E-62F0-3342-99B5-3AA0751455EA}"/>
                </a:ext>
              </a:extLst>
            </p:cNvPr>
            <p:cNvSpPr txBox="1">
              <a:spLocks noChangeArrowheads="1"/>
            </p:cNvSpPr>
            <p:nvPr/>
          </p:nvSpPr>
          <p:spPr bwMode="auto">
            <a:xfrm>
              <a:off x="3333" y="1469"/>
              <a:ext cx="14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1" name="Group 24">
            <a:extLst>
              <a:ext uri="{FF2B5EF4-FFF2-40B4-BE49-F238E27FC236}">
                <a16:creationId xmlns:a16="http://schemas.microsoft.com/office/drawing/2014/main" id="{EE4290C4-C540-4C43-B98B-8DA5381EA7C7}"/>
              </a:ext>
            </a:extLst>
          </p:cNvPr>
          <p:cNvGrpSpPr>
            <a:grpSpLocks/>
          </p:cNvGrpSpPr>
          <p:nvPr/>
        </p:nvGrpSpPr>
        <p:grpSpPr bwMode="auto">
          <a:xfrm>
            <a:off x="5382137" y="4177123"/>
            <a:ext cx="4062413" cy="1371600"/>
            <a:chOff x="1848" y="2526"/>
            <a:chExt cx="2559" cy="864"/>
          </a:xfrm>
        </p:grpSpPr>
        <p:sp>
          <p:nvSpPr>
            <p:cNvPr id="112" name="Line 25">
              <a:extLst>
                <a:ext uri="{FF2B5EF4-FFF2-40B4-BE49-F238E27FC236}">
                  <a16:creationId xmlns:a16="http://schemas.microsoft.com/office/drawing/2014/main" id="{F96A14E1-46BB-E441-BD29-639D3BF8A83D}"/>
                </a:ext>
              </a:extLst>
            </p:cNvPr>
            <p:cNvSpPr>
              <a:spLocks noChangeShapeType="1"/>
            </p:cNvSpPr>
            <p:nvPr/>
          </p:nvSpPr>
          <p:spPr bwMode="auto">
            <a:xfrm flipH="1">
              <a:off x="3792" y="2964"/>
              <a:ext cx="6" cy="42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3" name="Group 26">
              <a:extLst>
                <a:ext uri="{FF2B5EF4-FFF2-40B4-BE49-F238E27FC236}">
                  <a16:creationId xmlns:a16="http://schemas.microsoft.com/office/drawing/2014/main" id="{5ED3F8AA-60DC-A346-9E5F-E29F6BA4D54A}"/>
                </a:ext>
              </a:extLst>
            </p:cNvPr>
            <p:cNvGrpSpPr>
              <a:grpSpLocks/>
            </p:cNvGrpSpPr>
            <p:nvPr/>
          </p:nvGrpSpPr>
          <p:grpSpPr bwMode="auto">
            <a:xfrm>
              <a:off x="1848" y="2526"/>
              <a:ext cx="2559" cy="516"/>
              <a:chOff x="1848" y="2526"/>
              <a:chExt cx="2559" cy="516"/>
            </a:xfrm>
          </p:grpSpPr>
          <p:sp>
            <p:nvSpPr>
              <p:cNvPr id="114" name="Text Box 27">
                <a:extLst>
                  <a:ext uri="{FF2B5EF4-FFF2-40B4-BE49-F238E27FC236}">
                    <a16:creationId xmlns:a16="http://schemas.microsoft.com/office/drawing/2014/main" id="{8F25CD2B-A067-E44F-BD6A-549F5C3DB540}"/>
                  </a:ext>
                </a:extLst>
              </p:cNvPr>
              <p:cNvSpPr txBox="1">
                <a:spLocks noChangeArrowheads="1"/>
              </p:cNvSpPr>
              <p:nvPr/>
            </p:nvSpPr>
            <p:spPr bwMode="auto">
              <a:xfrm>
                <a:off x="3335" y="2673"/>
                <a:ext cx="10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 request using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28">
                <a:extLst>
                  <a:ext uri="{FF2B5EF4-FFF2-40B4-BE49-F238E27FC236}">
                    <a16:creationId xmlns:a16="http://schemas.microsoft.com/office/drawing/2014/main" id="{AD461D4B-E47B-A345-9632-F935FCFBB0F3}"/>
                  </a:ext>
                </a:extLst>
              </p:cNvPr>
              <p:cNvSpPr>
                <a:spLocks noChangeShapeType="1"/>
              </p:cNvSpPr>
              <p:nvPr/>
            </p:nvSpPr>
            <p:spPr bwMode="auto">
              <a:xfrm>
                <a:off x="3792" y="2526"/>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Line 29">
                <a:extLst>
                  <a:ext uri="{FF2B5EF4-FFF2-40B4-BE49-F238E27FC236}">
                    <a16:creationId xmlns:a16="http://schemas.microsoft.com/office/drawing/2014/main" id="{A6330BBE-6EEE-7E44-A9AE-95D14BB594E1}"/>
                  </a:ext>
                </a:extLst>
              </p:cNvPr>
              <p:cNvSpPr>
                <a:spLocks noChangeShapeType="1"/>
              </p:cNvSpPr>
              <p:nvPr/>
            </p:nvSpPr>
            <p:spPr bwMode="auto">
              <a:xfrm flipH="1">
                <a:off x="1848" y="2790"/>
                <a:ext cx="1518" cy="25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7" name="Group 30">
            <a:extLst>
              <a:ext uri="{FF2B5EF4-FFF2-40B4-BE49-F238E27FC236}">
                <a16:creationId xmlns:a16="http://schemas.microsoft.com/office/drawing/2014/main" id="{C2C60A7C-9F85-CC40-A5F2-4EA4B69999A4}"/>
              </a:ext>
            </a:extLst>
          </p:cNvPr>
          <p:cNvGrpSpPr>
            <a:grpSpLocks/>
          </p:cNvGrpSpPr>
          <p:nvPr/>
        </p:nvGrpSpPr>
        <p:grpSpPr bwMode="auto">
          <a:xfrm>
            <a:off x="3751775" y="4272373"/>
            <a:ext cx="4097337" cy="1490662"/>
            <a:chOff x="821" y="2586"/>
            <a:chExt cx="2581" cy="939"/>
          </a:xfrm>
        </p:grpSpPr>
        <p:sp>
          <p:nvSpPr>
            <p:cNvPr id="118" name="Text Box 31">
              <a:extLst>
                <a:ext uri="{FF2B5EF4-FFF2-40B4-BE49-F238E27FC236}">
                  <a16:creationId xmlns:a16="http://schemas.microsoft.com/office/drawing/2014/main" id="{9B1FDBB8-2D0E-0148-926C-35E78571D5B9}"/>
                </a:ext>
              </a:extLst>
            </p:cNvPr>
            <p:cNvSpPr txBox="1">
              <a:spLocks noChangeArrowheads="1"/>
            </p:cNvSpPr>
            <p:nvPr/>
          </p:nvSpPr>
          <p:spPr bwMode="auto">
            <a:xfrm>
              <a:off x="821" y="2787"/>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request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a:t>
              </a:r>
              <a:r>
                <a:rPr kumimoji="0" lang="en-US" altLang="en-US" sz="1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Text Box 32">
              <a:extLst>
                <a:ext uri="{FF2B5EF4-FFF2-40B4-BE49-F238E27FC236}">
                  <a16:creationId xmlns:a16="http://schemas.microsoft.com/office/drawing/2014/main" id="{E067E97F-BD76-CA4D-8001-FDBBB19C2BDF}"/>
                </a:ext>
              </a:extLst>
            </p:cNvPr>
            <p:cNvSpPr txBox="1">
              <a:spLocks noChangeArrowheads="1"/>
            </p:cNvSpPr>
            <p:nvPr/>
          </p:nvSpPr>
          <p:spPr bwMode="auto">
            <a:xfrm>
              <a:off x="851" y="3195"/>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0" name="Line 33">
              <a:extLst>
                <a:ext uri="{FF2B5EF4-FFF2-40B4-BE49-F238E27FC236}">
                  <a16:creationId xmlns:a16="http://schemas.microsoft.com/office/drawing/2014/main" id="{B80CAF82-B68A-6743-9CBF-29BD445037F4}"/>
                </a:ext>
              </a:extLst>
            </p:cNvPr>
            <p:cNvSpPr>
              <a:spLocks noChangeShapeType="1"/>
            </p:cNvSpPr>
            <p:nvPr/>
          </p:nvSpPr>
          <p:spPr bwMode="auto">
            <a:xfrm>
              <a:off x="1278" y="2586"/>
              <a:ext cx="0" cy="2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34">
              <a:extLst>
                <a:ext uri="{FF2B5EF4-FFF2-40B4-BE49-F238E27FC236}">
                  <a16:creationId xmlns:a16="http://schemas.microsoft.com/office/drawing/2014/main" id="{21022D29-A2BF-2F42-AB7D-DD5736B2CC37}"/>
                </a:ext>
              </a:extLst>
            </p:cNvPr>
            <p:cNvSpPr>
              <a:spLocks noChangeShapeType="1"/>
            </p:cNvSpPr>
            <p:nvPr/>
          </p:nvSpPr>
          <p:spPr bwMode="auto">
            <a:xfrm flipH="1">
              <a:off x="1284" y="3090"/>
              <a:ext cx="6" cy="15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35">
              <a:extLst>
                <a:ext uri="{FF2B5EF4-FFF2-40B4-BE49-F238E27FC236}">
                  <a16:creationId xmlns:a16="http://schemas.microsoft.com/office/drawing/2014/main" id="{82228A3E-396F-244B-822E-ACF1690A6D6A}"/>
                </a:ext>
              </a:extLst>
            </p:cNvPr>
            <p:cNvSpPr>
              <a:spLocks noChangeShapeType="1"/>
            </p:cNvSpPr>
            <p:nvPr/>
          </p:nvSpPr>
          <p:spPr bwMode="auto">
            <a:xfrm>
              <a:off x="1866" y="3306"/>
              <a:ext cx="1536" cy="18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52">
            <a:extLst>
              <a:ext uri="{FF2B5EF4-FFF2-40B4-BE49-F238E27FC236}">
                <a16:creationId xmlns:a16="http://schemas.microsoft.com/office/drawing/2014/main" id="{DD1A5005-D6A8-DF4C-876E-C0F3D852EBA6}"/>
              </a:ext>
            </a:extLst>
          </p:cNvPr>
          <p:cNvGrpSpPr>
            <a:grpSpLocks/>
          </p:cNvGrpSpPr>
          <p:nvPr/>
        </p:nvGrpSpPr>
        <p:grpSpPr bwMode="auto">
          <a:xfrm>
            <a:off x="5371025" y="3472273"/>
            <a:ext cx="2200275" cy="587375"/>
            <a:chOff x="3043" y="1189"/>
            <a:chExt cx="1386" cy="370"/>
          </a:xfrm>
        </p:grpSpPr>
        <p:sp>
          <p:nvSpPr>
            <p:cNvPr id="124" name="Line 37">
              <a:extLst>
                <a:ext uri="{FF2B5EF4-FFF2-40B4-BE49-F238E27FC236}">
                  <a16:creationId xmlns:a16="http://schemas.microsoft.com/office/drawing/2014/main" id="{81B4F580-1F65-E540-9F46-45075CD5F028}"/>
                </a:ext>
              </a:extLst>
            </p:cNvPr>
            <p:cNvSpPr>
              <a:spLocks noChangeShapeType="1"/>
            </p:cNvSpPr>
            <p:nvPr/>
          </p:nvSpPr>
          <p:spPr bwMode="auto">
            <a:xfrm>
              <a:off x="3043" y="1372"/>
              <a:ext cx="1386" cy="0"/>
            </a:xfrm>
            <a:prstGeom prst="line">
              <a:avLst/>
            </a:prstGeom>
            <a:noFill/>
            <a:ln w="38100">
              <a:solidFill>
                <a:srgbClr val="CC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 Box 38">
              <a:extLst>
                <a:ext uri="{FF2B5EF4-FFF2-40B4-BE49-F238E27FC236}">
                  <a16:creationId xmlns:a16="http://schemas.microsoft.com/office/drawing/2014/main" id="{30516E51-0850-1846-9E67-14E9AE0CDEC5}"/>
                </a:ext>
              </a:extLst>
            </p:cNvPr>
            <p:cNvSpPr txBox="1">
              <a:spLocks noChangeArrowheads="1"/>
            </p:cNvSpPr>
            <p:nvPr/>
          </p:nvSpPr>
          <p:spPr bwMode="auto">
            <a:xfrm>
              <a:off x="3106" y="1189"/>
              <a:ext cx="12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TCP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 setup</a:t>
              </a:r>
              <a:endParaRPr kumimoji="0" lang="en-US" altLang="en-US" sz="2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6" name="Group 53">
            <a:extLst>
              <a:ext uri="{FF2B5EF4-FFF2-40B4-BE49-F238E27FC236}">
                <a16:creationId xmlns:a16="http://schemas.microsoft.com/office/drawing/2014/main" id="{76CBC147-BDC3-9B41-973C-967836913ABE}"/>
              </a:ext>
            </a:extLst>
          </p:cNvPr>
          <p:cNvGrpSpPr>
            <a:grpSpLocks/>
          </p:cNvGrpSpPr>
          <p:nvPr/>
        </p:nvGrpSpPr>
        <p:grpSpPr bwMode="auto">
          <a:xfrm>
            <a:off x="3702562" y="4620035"/>
            <a:ext cx="5457825" cy="1954213"/>
            <a:chOff x="832" y="2713"/>
            <a:chExt cx="3438" cy="1231"/>
          </a:xfrm>
        </p:grpSpPr>
        <p:sp>
          <p:nvSpPr>
            <p:cNvPr id="127" name="Text Box 15">
              <a:extLst>
                <a:ext uri="{FF2B5EF4-FFF2-40B4-BE49-F238E27FC236}">
                  <a16:creationId xmlns:a16="http://schemas.microsoft.com/office/drawing/2014/main" id="{BD49C61F-B268-184F-AF89-17A24E5209BA}"/>
                </a:ext>
              </a:extLst>
            </p:cNvPr>
            <p:cNvSpPr txBox="1">
              <a:spLocks noChangeArrowheads="1"/>
            </p:cNvSpPr>
            <p:nvPr/>
          </p:nvSpPr>
          <p:spPr bwMode="auto">
            <a:xfrm>
              <a:off x="867" y="3512"/>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6">
              <a:extLst>
                <a:ext uri="{FF2B5EF4-FFF2-40B4-BE49-F238E27FC236}">
                  <a16:creationId xmlns:a16="http://schemas.microsoft.com/office/drawing/2014/main" id="{2835A62D-1D4C-F44E-B258-9FD622CDE7ED}"/>
                </a:ext>
              </a:extLst>
            </p:cNvPr>
            <p:cNvSpPr>
              <a:spLocks noChangeShapeType="1"/>
            </p:cNvSpPr>
            <p:nvPr/>
          </p:nvSpPr>
          <p:spPr bwMode="auto">
            <a:xfrm>
              <a:off x="1318" y="3437"/>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7">
              <a:extLst>
                <a:ext uri="{FF2B5EF4-FFF2-40B4-BE49-F238E27FC236}">
                  <a16:creationId xmlns:a16="http://schemas.microsoft.com/office/drawing/2014/main" id="{196F5095-8EB1-E544-AC83-27077BF9FE26}"/>
                </a:ext>
              </a:extLst>
            </p:cNvPr>
            <p:cNvSpPr>
              <a:spLocks/>
            </p:cNvSpPr>
            <p:nvPr/>
          </p:nvSpPr>
          <p:spPr bwMode="auto">
            <a:xfrm>
              <a:off x="832" y="2713"/>
              <a:ext cx="492" cy="306"/>
            </a:xfrm>
            <a:custGeom>
              <a:avLst/>
              <a:gdLst>
                <a:gd name="T0" fmla="*/ 492 w 492"/>
                <a:gd name="T1" fmla="*/ 0 h 2112"/>
                <a:gd name="T2" fmla="*/ 492 w 492"/>
                <a:gd name="T3" fmla="*/ 0 h 2112"/>
                <a:gd name="T4" fmla="*/ 0 w 492"/>
                <a:gd name="T5" fmla="*/ 0 h 2112"/>
                <a:gd name="T6" fmla="*/ 0 w 492"/>
                <a:gd name="T7" fmla="*/ 0 h 2112"/>
                <a:gd name="T8" fmla="*/ 402 w 492"/>
                <a:gd name="T9" fmla="*/ 0 h 2112"/>
                <a:gd name="T10" fmla="*/ 0 60000 65536"/>
                <a:gd name="T11" fmla="*/ 0 60000 65536"/>
                <a:gd name="T12" fmla="*/ 0 60000 65536"/>
                <a:gd name="T13" fmla="*/ 0 60000 65536"/>
                <a:gd name="T14" fmla="*/ 0 60000 65536"/>
                <a:gd name="T15" fmla="*/ 0 w 492"/>
                <a:gd name="T16" fmla="*/ 0 h 2112"/>
                <a:gd name="T17" fmla="*/ 492 w 492"/>
                <a:gd name="T18" fmla="*/ 2112 h 2112"/>
              </a:gdLst>
              <a:ahLst/>
              <a:cxnLst>
                <a:cxn ang="T10">
                  <a:pos x="T0" y="T1"/>
                </a:cxn>
                <a:cxn ang="T11">
                  <a:pos x="T2" y="T3"/>
                </a:cxn>
                <a:cxn ang="T12">
                  <a:pos x="T4" y="T5"/>
                </a:cxn>
                <a:cxn ang="T13">
                  <a:pos x="T6" y="T7"/>
                </a:cxn>
                <a:cxn ang="T14">
                  <a:pos x="T8" y="T9"/>
                </a:cxn>
              </a:cxnLst>
              <a:rect l="T15" t="T16" r="T17" b="T18"/>
              <a:pathLst>
                <a:path w="492" h="2112">
                  <a:moveTo>
                    <a:pt x="492" y="1968"/>
                  </a:moveTo>
                  <a:lnTo>
                    <a:pt x="492" y="2112"/>
                  </a:lnTo>
                  <a:lnTo>
                    <a:pt x="0" y="2112"/>
                  </a:lnTo>
                  <a:lnTo>
                    <a:pt x="0" y="0"/>
                  </a:lnTo>
                  <a:lnTo>
                    <a:pt x="402" y="0"/>
                  </a:ln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0" name="Group 18">
              <a:extLst>
                <a:ext uri="{FF2B5EF4-FFF2-40B4-BE49-F238E27FC236}">
                  <a16:creationId xmlns:a16="http://schemas.microsoft.com/office/drawing/2014/main" id="{F4224D9F-D1DB-8E48-A119-9B3F4C3D1B57}"/>
                </a:ext>
              </a:extLst>
            </p:cNvPr>
            <p:cNvGrpSpPr>
              <a:grpSpLocks/>
            </p:cNvGrpSpPr>
            <p:nvPr/>
          </p:nvGrpSpPr>
          <p:grpSpPr bwMode="auto">
            <a:xfrm>
              <a:off x="3393" y="3248"/>
              <a:ext cx="877" cy="696"/>
              <a:chOff x="3365" y="3375"/>
              <a:chExt cx="877" cy="696"/>
            </a:xfrm>
          </p:grpSpPr>
          <p:sp>
            <p:nvSpPr>
              <p:cNvPr id="131" name="Text Box 19">
                <a:extLst>
                  <a:ext uri="{FF2B5EF4-FFF2-40B4-BE49-F238E27FC236}">
                    <a16:creationId xmlns:a16="http://schemas.microsoft.com/office/drawing/2014/main" id="{F57939D5-24DF-6642-BEE7-6FF967E1DC25}"/>
                  </a:ext>
                </a:extLst>
              </p:cNvPr>
              <p:cNvSpPr txBox="1">
                <a:spLocks noChangeArrowheads="1"/>
              </p:cNvSpPr>
              <p:nvPr/>
            </p:nvSpPr>
            <p:spPr bwMode="auto">
              <a:xfrm>
                <a:off x="3365" y="3375"/>
                <a:ext cx="8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reply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20">
                <a:extLst>
                  <a:ext uri="{FF2B5EF4-FFF2-40B4-BE49-F238E27FC236}">
                    <a16:creationId xmlns:a16="http://schemas.microsoft.com/office/drawing/2014/main" id="{B8D472E2-53BD-364D-B6B9-D8A6525EDD60}"/>
                  </a:ext>
                </a:extLst>
              </p:cNvPr>
              <p:cNvSpPr txBox="1">
                <a:spLocks noChangeArrowheads="1"/>
              </p:cNvSpPr>
              <p:nvPr/>
            </p:nvSpPr>
            <p:spPr bwMode="auto">
              <a:xfrm>
                <a:off x="3389" y="3741"/>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21">
                <a:extLst>
                  <a:ext uri="{FF2B5EF4-FFF2-40B4-BE49-F238E27FC236}">
                    <a16:creationId xmlns:a16="http://schemas.microsoft.com/office/drawing/2014/main" id="{92CB88C5-2A25-EE44-A282-4291659B12B1}"/>
                  </a:ext>
                </a:extLst>
              </p:cNvPr>
              <p:cNvSpPr>
                <a:spLocks noChangeShapeType="1"/>
              </p:cNvSpPr>
              <p:nvPr/>
            </p:nvSpPr>
            <p:spPr bwMode="auto">
              <a:xfrm>
                <a:off x="3816" y="3690"/>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000015487"/>
      </p:ext>
    </p:extLst>
  </p:cSld>
  <p:clrMapOvr>
    <a:masterClrMapping/>
  </p:clrMapOvr>
  <mc:AlternateContent xmlns:mc="http://schemas.openxmlformats.org/markup-compatibility/2006" xmlns:p14="http://schemas.microsoft.com/office/powerpoint/2010/main">
    <mc:Choice Requires="p14">
      <p:transition spd="slow" p14:dur="2000" advTm="133696"/>
    </mc:Choice>
    <mc:Fallback xmlns="">
      <p:transition spd="slow" advTm="133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dissolv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23"/>
                                        </p:tgtEl>
                                      </p:cBhvr>
                                    </p:animEffect>
                                    <p:set>
                                      <p:cBhvr>
                                        <p:cTn id="27" dur="1" fill="hold">
                                          <p:stCondLst>
                                            <p:cond delay="499"/>
                                          </p:stCondLst>
                                        </p:cTn>
                                        <p:tgtEl>
                                          <p:spTgt spid="123"/>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dissolve">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dissolv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dissolve">
                                      <p:cBhvr>
                                        <p:cTn id="4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EA7-37C1-F427-084F-640DE3532975}"/>
              </a:ext>
            </a:extLst>
          </p:cNvPr>
          <p:cNvSpPr>
            <a:spLocks noGrp="1"/>
          </p:cNvSpPr>
          <p:nvPr>
            <p:ph type="title"/>
          </p:nvPr>
        </p:nvSpPr>
        <p:spPr/>
        <p:txBody>
          <a:bodyPr/>
          <a:lstStyle/>
          <a:p>
            <a:r>
              <a:rPr lang="en-US"/>
              <a:t>A note on slides</a:t>
            </a:r>
          </a:p>
        </p:txBody>
      </p:sp>
      <p:sp>
        <p:nvSpPr>
          <p:cNvPr id="3" name="Content Placeholder 2">
            <a:extLst>
              <a:ext uri="{FF2B5EF4-FFF2-40B4-BE49-F238E27FC236}">
                <a16:creationId xmlns:a16="http://schemas.microsoft.com/office/drawing/2014/main" id="{65F98C03-0047-C923-1960-8CF20F761E5C}"/>
              </a:ext>
            </a:extLst>
          </p:cNvPr>
          <p:cNvSpPr>
            <a:spLocks noGrp="1"/>
          </p:cNvSpPr>
          <p:nvPr>
            <p:ph sz="half" idx="1"/>
          </p:nvPr>
        </p:nvSpPr>
        <p:spPr>
          <a:xfrm>
            <a:off x="838200" y="2370864"/>
            <a:ext cx="5181600" cy="894622"/>
          </a:xfrm>
        </p:spPr>
        <p:txBody>
          <a:bodyPr/>
          <a:lstStyle/>
          <a:p>
            <a:pPr marL="130175" indent="0">
              <a:buNone/>
            </a:pPr>
            <a:r>
              <a:rPr lang="en-US"/>
              <a:t>Adapted from the slides that accompany this book.</a:t>
            </a:r>
          </a:p>
          <a:p>
            <a:pPr lvl="1"/>
            <a:endParaRPr lang="en-US"/>
          </a:p>
          <a:p>
            <a:endParaRPr lang="en-US"/>
          </a:p>
        </p:txBody>
      </p:sp>
      <p:sp>
        <p:nvSpPr>
          <p:cNvPr id="6" name="Rectangle 5">
            <a:extLst>
              <a:ext uri="{FF2B5EF4-FFF2-40B4-BE49-F238E27FC236}">
                <a16:creationId xmlns:a16="http://schemas.microsoft.com/office/drawing/2014/main" id="{86238DD7-7231-CD30-6036-3E76182B3EE9}"/>
              </a:ext>
            </a:extLst>
          </p:cNvPr>
          <p:cNvSpPr>
            <a:spLocks noChangeArrowheads="1"/>
          </p:cNvSpPr>
          <p:nvPr/>
        </p:nvSpPr>
        <p:spPr bwMode="auto">
          <a:xfrm>
            <a:off x="7242719" y="4239526"/>
            <a:ext cx="3981504" cy="192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a:solidFill>
                  <a:srgbClr val="0000A3"/>
                </a:solidFill>
                <a:latin typeface="+mn-lt"/>
              </a:rPr>
              <a:t>Computer Networking: A Top-Down Approach </a:t>
            </a:r>
            <a:br>
              <a:rPr lang="en-US" altLang="en-US" sz="2800">
                <a:solidFill>
                  <a:srgbClr val="008000"/>
                </a:solidFill>
                <a:latin typeface="+mn-lt"/>
              </a:rPr>
            </a:br>
            <a:r>
              <a:rPr lang="en-US" altLang="en-US" sz="1800">
                <a:latin typeface="+mn-lt"/>
              </a:rPr>
              <a:t>8</a:t>
            </a:r>
            <a:r>
              <a:rPr lang="en-US" altLang="en-US" sz="1800" baseline="30000">
                <a:latin typeface="+mn-lt"/>
              </a:rPr>
              <a:t>th</a:t>
            </a:r>
            <a:r>
              <a:rPr lang="en-US" altLang="en-US" sz="1800">
                <a:latin typeface="+mn-lt"/>
              </a:rPr>
              <a:t> edition </a:t>
            </a:r>
            <a:br>
              <a:rPr lang="en-US" altLang="en-US" sz="1800">
                <a:latin typeface="+mn-lt"/>
              </a:rPr>
            </a:br>
            <a:r>
              <a:rPr lang="en-US" altLang="en-US" sz="1800">
                <a:latin typeface="+mn-lt"/>
              </a:rPr>
              <a:t>Jim Kurose, Keith Ross</a:t>
            </a:r>
            <a:br>
              <a:rPr lang="en-US" altLang="en-US" sz="1800">
                <a:latin typeface="+mn-lt"/>
              </a:rPr>
            </a:br>
            <a:r>
              <a:rPr lang="en-US" altLang="en-US" sz="1800">
                <a:latin typeface="+mn-lt"/>
              </a:rPr>
              <a:t>Pearson, 2020</a:t>
            </a:r>
            <a:endParaRPr lang="en-US" altLang="en-US" sz="2000">
              <a:latin typeface="+mn-lt"/>
            </a:endParaRPr>
          </a:p>
        </p:txBody>
      </p:sp>
      <p:pic>
        <p:nvPicPr>
          <p:cNvPr id="7" name="Picture 6" descr="A picture containing outdoor, water, bridge, building&#10;&#10;Description automatically generated">
            <a:extLst>
              <a:ext uri="{FF2B5EF4-FFF2-40B4-BE49-F238E27FC236}">
                <a16:creationId xmlns:a16="http://schemas.microsoft.com/office/drawing/2014/main" id="{99FDFA5F-7FE6-BDE0-9734-5047AE07AD65}"/>
              </a:ext>
            </a:extLst>
          </p:cNvPr>
          <p:cNvPicPr>
            <a:picLocks noChangeAspect="1"/>
          </p:cNvPicPr>
          <p:nvPr/>
        </p:nvPicPr>
        <p:blipFill>
          <a:blip r:embed="rId4"/>
          <a:stretch>
            <a:fillRect/>
          </a:stretch>
        </p:blipFill>
        <p:spPr>
          <a:xfrm>
            <a:off x="7406348" y="899132"/>
            <a:ext cx="2722178" cy="3402723"/>
          </a:xfrm>
          <a:prstGeom prst="rect">
            <a:avLst/>
          </a:prstGeom>
        </p:spPr>
      </p:pic>
      <p:sp>
        <p:nvSpPr>
          <p:cNvPr id="9" name="TextBox 8">
            <a:extLst>
              <a:ext uri="{FF2B5EF4-FFF2-40B4-BE49-F238E27FC236}">
                <a16:creationId xmlns:a16="http://schemas.microsoft.com/office/drawing/2014/main" id="{17207271-C5F3-4986-FF3F-2038913E037D}"/>
              </a:ext>
            </a:extLst>
          </p:cNvPr>
          <p:cNvSpPr txBox="1"/>
          <p:nvPr/>
        </p:nvSpPr>
        <p:spPr>
          <a:xfrm>
            <a:off x="958580" y="3429000"/>
            <a:ext cx="5754494" cy="670376"/>
          </a:xfrm>
          <a:prstGeom prst="rect">
            <a:avLst/>
          </a:prstGeom>
          <a:noFill/>
        </p:spPr>
        <p:txBody>
          <a:bodyPr wrap="square">
            <a:spAutoFit/>
          </a:bodyPr>
          <a:lstStyle/>
          <a:p>
            <a:pPr>
              <a:lnSpc>
                <a:spcPct val="85000"/>
              </a:lnSpc>
            </a:pPr>
            <a:r>
              <a:rPr lang="en-US" altLang="en-US" sz="2200">
                <a:latin typeface="+mn-lt"/>
              </a:rPr>
              <a:t>All material copyright 1996-2023</a:t>
            </a:r>
          </a:p>
          <a:p>
            <a:pPr>
              <a:lnSpc>
                <a:spcPct val="85000"/>
              </a:lnSpc>
            </a:pPr>
            <a:r>
              <a:rPr lang="en-US" altLang="en-US" sz="2200">
                <a:latin typeface="+mn-lt"/>
              </a:rPr>
              <a:t>J.F Kurose and K.W. Ross, All Rights Reserved</a:t>
            </a:r>
            <a:endParaRPr lang="en-US" sz="2200"/>
          </a:p>
        </p:txBody>
      </p:sp>
      <p:cxnSp>
        <p:nvCxnSpPr>
          <p:cNvPr id="19" name="Elbow Connector 18">
            <a:extLst>
              <a:ext uri="{FF2B5EF4-FFF2-40B4-BE49-F238E27FC236}">
                <a16:creationId xmlns:a16="http://schemas.microsoft.com/office/drawing/2014/main" id="{FB51EAF9-AC71-AF3F-2442-6ABD5D772DDC}"/>
              </a:ext>
            </a:extLst>
          </p:cNvPr>
          <p:cNvCxnSpPr>
            <a:cxnSpLocks/>
          </p:cNvCxnSpPr>
          <p:nvPr/>
        </p:nvCxnSpPr>
        <p:spPr>
          <a:xfrm flipV="1">
            <a:off x="4488873" y="2050473"/>
            <a:ext cx="2753846" cy="969818"/>
          </a:xfrm>
          <a:prstGeom prst="bentConnector3">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5" name="Audio 4">
            <a:extLst>
              <a:ext uri="{FF2B5EF4-FFF2-40B4-BE49-F238E27FC236}">
                <a16:creationId xmlns:a16="http://schemas.microsoft.com/office/drawing/2014/main" id="{FFB599A6-D864-7BFE-04B9-1BE6FB8F8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8569532"/>
      </p:ext>
    </p:extLst>
  </p:cSld>
  <p:clrMapOvr>
    <a:masterClrMapping/>
  </p:clrMapOvr>
  <mc:AlternateContent xmlns:mc="http://schemas.openxmlformats.org/markup-compatibility/2006" xmlns:p14="http://schemas.microsoft.com/office/powerpoint/2010/main">
    <mc:Choice Requires="p14">
      <p:transition spd="slow" p14:dur="2000" advTm="13141"/>
    </mc:Choice>
    <mc:Fallback xmlns="">
      <p:transition spd="slow" advTm="1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client</a:t>
            </a:r>
            <a:endParaRPr lang="en-US" altLang="en-US" sz="5400">
              <a:solidFill>
                <a:srgbClr val="000099"/>
              </a:solidFill>
              <a:ea typeface="ＭＳ Ｐゴシック" panose="020B0600070205080204" pitchFamily="34" charset="-128"/>
              <a:cs typeface="+mn-cs"/>
            </a:endParaRPr>
          </a:p>
        </p:txBody>
      </p:sp>
      <p:sp>
        <p:nvSpPr>
          <p:cNvPr id="25" name="TextBox 1">
            <a:extLst>
              <a:ext uri="{FF2B5EF4-FFF2-40B4-BE49-F238E27FC236}">
                <a16:creationId xmlns:a16="http://schemas.microsoft.com/office/drawing/2014/main" id="{32242A8E-B3CB-194E-B2B0-D62D05F9481B}"/>
              </a:ext>
            </a:extLst>
          </p:cNvPr>
          <p:cNvSpPr txBox="1">
            <a:spLocks noChangeArrowheads="1"/>
          </p:cNvSpPr>
          <p:nvPr/>
        </p:nvSpPr>
        <p:spPr bwMode="auto">
          <a:xfrm>
            <a:off x="5153332" y="2021516"/>
            <a:ext cx="5878982" cy="365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ja-JP"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SOCK_STREAM)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clientSocket.connect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sentence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sentence.encode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(1024)</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 ('From Server:',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6" name="TextBox 2">
            <a:extLst>
              <a:ext uri="{FF2B5EF4-FFF2-40B4-BE49-F238E27FC236}">
                <a16:creationId xmlns:a16="http://schemas.microsoft.com/office/drawing/2014/main" id="{CB8056E7-3F65-9A48-BB93-0E9B6178A6FA}"/>
              </a:ext>
            </a:extLst>
          </p:cNvPr>
          <p:cNvSpPr txBox="1">
            <a:spLocks noChangeArrowheads="1"/>
          </p:cNvSpPr>
          <p:nvPr/>
        </p:nvSpPr>
        <p:spPr bwMode="auto">
          <a:xfrm>
            <a:off x="5166032" y="1538916"/>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TCPClient</a:t>
            </a:r>
          </a:p>
        </p:txBody>
      </p:sp>
      <p:grpSp>
        <p:nvGrpSpPr>
          <p:cNvPr id="27" name="Group 47">
            <a:extLst>
              <a:ext uri="{FF2B5EF4-FFF2-40B4-BE49-F238E27FC236}">
                <a16:creationId xmlns:a16="http://schemas.microsoft.com/office/drawing/2014/main" id="{500AF080-AE8D-BA48-B682-89E723677E64}"/>
              </a:ext>
            </a:extLst>
          </p:cNvPr>
          <p:cNvGrpSpPr>
            <a:grpSpLocks/>
          </p:cNvGrpSpPr>
          <p:nvPr/>
        </p:nvGrpSpPr>
        <p:grpSpPr bwMode="auto">
          <a:xfrm>
            <a:off x="1656643" y="3166108"/>
            <a:ext cx="3481226" cy="584775"/>
            <a:chOff x="-792500" y="2796587"/>
            <a:chExt cx="3481672" cy="584044"/>
          </a:xfrm>
        </p:grpSpPr>
        <p:sp>
          <p:nvSpPr>
            <p:cNvPr id="28" name="TextBox 31">
              <a:extLst>
                <a:ext uri="{FF2B5EF4-FFF2-40B4-BE49-F238E27FC236}">
                  <a16:creationId xmlns:a16="http://schemas.microsoft.com/office/drawing/2014/main" id="{8564B35A-2400-144A-A554-A0822DEA8FAD}"/>
                </a:ext>
              </a:extLst>
            </p:cNvPr>
            <p:cNvSpPr txBox="1">
              <a:spLocks noChangeArrowheads="1"/>
            </p:cNvSpPr>
            <p:nvPr/>
          </p:nvSpPr>
          <p:spPr bwMode="auto">
            <a:xfrm>
              <a:off x="-792500" y="2796587"/>
              <a:ext cx="2888177"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socket for server, remote port 12000</a:t>
              </a:r>
            </a:p>
          </p:txBody>
        </p:sp>
        <p:cxnSp>
          <p:nvCxnSpPr>
            <p:cNvPr id="29" name="Straight Connector 32">
              <a:extLst>
                <a:ext uri="{FF2B5EF4-FFF2-40B4-BE49-F238E27FC236}">
                  <a16:creationId xmlns:a16="http://schemas.microsoft.com/office/drawing/2014/main" id="{729CE148-4BC3-9844-81FA-3A670DB40EA6}"/>
                </a:ext>
              </a:extLst>
            </p:cNvPr>
            <p:cNvCxnSpPr>
              <a:cxnSpLocks noChangeShapeType="1"/>
            </p:cNvCxnSpPr>
            <p:nvPr/>
          </p:nvCxnSpPr>
          <p:spPr bwMode="auto">
            <a:xfrm>
              <a:off x="1961643" y="2959715"/>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30" name="Oval 29">
            <a:extLst>
              <a:ext uri="{FF2B5EF4-FFF2-40B4-BE49-F238E27FC236}">
                <a16:creationId xmlns:a16="http://schemas.microsoft.com/office/drawing/2014/main" id="{34C8C54F-60CE-974F-8DEC-48BF9D4DF66F}"/>
              </a:ext>
            </a:extLst>
          </p:cNvPr>
          <p:cNvSpPr>
            <a:spLocks noChangeArrowheads="1"/>
          </p:cNvSpPr>
          <p:nvPr/>
        </p:nvSpPr>
        <p:spPr bwMode="auto">
          <a:xfrm>
            <a:off x="8760541" y="2993923"/>
            <a:ext cx="2133599" cy="589517"/>
          </a:xfrm>
          <a:prstGeom prst="ellipse">
            <a:avLst/>
          </a:pr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grpSp>
        <p:nvGrpSpPr>
          <p:cNvPr id="31" name="Group 47">
            <a:extLst>
              <a:ext uri="{FF2B5EF4-FFF2-40B4-BE49-F238E27FC236}">
                <a16:creationId xmlns:a16="http://schemas.microsoft.com/office/drawing/2014/main" id="{E21D3C68-B8EF-A444-80F9-31E682114E08}"/>
              </a:ext>
            </a:extLst>
          </p:cNvPr>
          <p:cNvGrpSpPr>
            <a:grpSpLocks/>
          </p:cNvGrpSpPr>
          <p:nvPr/>
        </p:nvGrpSpPr>
        <p:grpSpPr bwMode="auto">
          <a:xfrm>
            <a:off x="983221" y="4228969"/>
            <a:ext cx="4182811" cy="338554"/>
            <a:chOff x="-1495096" y="3006031"/>
            <a:chExt cx="4184250" cy="337708"/>
          </a:xfrm>
        </p:grpSpPr>
        <p:sp>
          <p:nvSpPr>
            <p:cNvPr id="32" name="TextBox 31">
              <a:extLst>
                <a:ext uri="{FF2B5EF4-FFF2-40B4-BE49-F238E27FC236}">
                  <a16:creationId xmlns:a16="http://schemas.microsoft.com/office/drawing/2014/main" id="{B6254A49-A84C-F34C-9198-710668B58105}"/>
                </a:ext>
              </a:extLst>
            </p:cNvPr>
            <p:cNvSpPr txBox="1">
              <a:spLocks noChangeArrowheads="1"/>
            </p:cNvSpPr>
            <p:nvPr/>
          </p:nvSpPr>
          <p:spPr bwMode="auto">
            <a:xfrm>
              <a:off x="-1495096" y="3006031"/>
              <a:ext cx="3779615" cy="33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 need to attach server name, port </a:t>
              </a:r>
            </a:p>
          </p:txBody>
        </p:sp>
        <p:cxnSp>
          <p:nvCxnSpPr>
            <p:cNvPr id="33" name="Straight Connector 32">
              <a:extLst>
                <a:ext uri="{FF2B5EF4-FFF2-40B4-BE49-F238E27FC236}">
                  <a16:creationId xmlns:a16="http://schemas.microsoft.com/office/drawing/2014/main" id="{1433589B-C5F2-A648-B005-02E951C7EF74}"/>
                </a:ext>
              </a:extLst>
            </p:cNvPr>
            <p:cNvCxnSpPr>
              <a:cxnSpLocks noChangeShapeType="1"/>
            </p:cNvCxnSpPr>
            <p:nvPr/>
          </p:nvCxnSpPr>
          <p:spPr bwMode="auto">
            <a:xfrm>
              <a:off x="1961625"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4C9B8A40-56D4-9DD2-AF0E-9F099B943017}"/>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719636875"/>
      </p:ext>
    </p:extLst>
  </p:cSld>
  <p:clrMapOvr>
    <a:masterClrMapping/>
  </p:clrMapOvr>
  <mc:AlternateContent xmlns:mc="http://schemas.openxmlformats.org/markup-compatibility/2006" xmlns:p14="http://schemas.microsoft.com/office/powerpoint/2010/main">
    <mc:Choice Requires="p14">
      <p:transition spd="slow" p14:dur="2000" advTm="121141"/>
    </mc:Choice>
    <mc:Fallback xmlns="">
      <p:transition spd="slow" advTm="121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dissolv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server</a:t>
            </a:r>
            <a:endParaRPr lang="en-US" altLang="en-US" sz="5400">
              <a:solidFill>
                <a:srgbClr val="000099"/>
              </a:solidFill>
              <a:ea typeface="ＭＳ Ｐゴシック" panose="020B0600070205080204" pitchFamily="34" charset="-128"/>
              <a:cs typeface="+mn-cs"/>
            </a:endParaRPr>
          </a:p>
        </p:txBody>
      </p:sp>
      <p:sp>
        <p:nvSpPr>
          <p:cNvPr id="13" name="TextBox 1">
            <a:extLst>
              <a:ext uri="{FF2B5EF4-FFF2-40B4-BE49-F238E27FC236}">
                <a16:creationId xmlns:a16="http://schemas.microsoft.com/office/drawing/2014/main" id="{5950741E-8292-7E41-84C1-46A070CA3DB1}"/>
              </a:ext>
            </a:extLst>
          </p:cNvPr>
          <p:cNvSpPr txBox="1">
            <a:spLocks noChangeArrowheads="1"/>
          </p:cNvSpPr>
          <p:nvPr/>
        </p:nvSpPr>
        <p:spPr bwMode="auto">
          <a:xfrm>
            <a:off x="5184060" y="1922450"/>
            <a:ext cx="626966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from socket import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serverPort = 12000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print('The server is ready to receive')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sentence = connectionSocket.recv(1024).decode()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capitalizedSentence = sentence.upper()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connectionSocket.send(capitalizedSentence.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encode())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connectionSocket.close()</a:t>
            </a:r>
          </a:p>
        </p:txBody>
      </p:sp>
      <p:sp>
        <p:nvSpPr>
          <p:cNvPr id="14" name="TextBox 2">
            <a:extLst>
              <a:ext uri="{FF2B5EF4-FFF2-40B4-BE49-F238E27FC236}">
                <a16:creationId xmlns:a16="http://schemas.microsoft.com/office/drawing/2014/main" id="{311EF17F-3D4A-0B47-8BA1-C2C1035869BB}"/>
              </a:ext>
            </a:extLst>
          </p:cNvPr>
          <p:cNvSpPr txBox="1">
            <a:spLocks noChangeArrowheads="1"/>
          </p:cNvSpPr>
          <p:nvPr/>
        </p:nvSpPr>
        <p:spPr bwMode="auto">
          <a:xfrm>
            <a:off x="5184060" y="1439850"/>
            <a:ext cx="282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TCPServer</a:t>
            </a:r>
          </a:p>
        </p:txBody>
      </p:sp>
      <p:grpSp>
        <p:nvGrpSpPr>
          <p:cNvPr id="15" name="Group 13">
            <a:extLst>
              <a:ext uri="{FF2B5EF4-FFF2-40B4-BE49-F238E27FC236}">
                <a16:creationId xmlns:a16="http://schemas.microsoft.com/office/drawing/2014/main" id="{FE11A28B-1D9C-5D4D-9B45-8F8462E7E906}"/>
              </a:ext>
            </a:extLst>
          </p:cNvPr>
          <p:cNvGrpSpPr>
            <a:grpSpLocks/>
          </p:cNvGrpSpPr>
          <p:nvPr/>
        </p:nvGrpSpPr>
        <p:grpSpPr bwMode="auto">
          <a:xfrm>
            <a:off x="1724351" y="2556715"/>
            <a:ext cx="3374285" cy="338554"/>
            <a:chOff x="-749058" y="2414108"/>
            <a:chExt cx="3374330" cy="338257"/>
          </a:xfrm>
        </p:grpSpPr>
        <p:sp>
          <p:nvSpPr>
            <p:cNvPr id="16" name="TextBox 31">
              <a:extLst>
                <a:ext uri="{FF2B5EF4-FFF2-40B4-BE49-F238E27FC236}">
                  <a16:creationId xmlns:a16="http://schemas.microsoft.com/office/drawing/2014/main" id="{BE7B84C0-FF81-284C-B893-87D2A5F776E3}"/>
                </a:ext>
              </a:extLst>
            </p:cNvPr>
            <p:cNvSpPr txBox="1">
              <a:spLocks noChangeArrowheads="1"/>
            </p:cNvSpPr>
            <p:nvPr/>
          </p:nvSpPr>
          <p:spPr bwMode="auto">
            <a:xfrm>
              <a:off x="-749058" y="2414108"/>
              <a:ext cx="3062331"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welcoming socket</a:t>
              </a:r>
            </a:p>
          </p:txBody>
        </p:sp>
        <p:cxnSp>
          <p:nvCxnSpPr>
            <p:cNvPr id="17" name="Straight Connector 32">
              <a:extLst>
                <a:ext uri="{FF2B5EF4-FFF2-40B4-BE49-F238E27FC236}">
                  <a16:creationId xmlns:a16="http://schemas.microsoft.com/office/drawing/2014/main" id="{9AC227D5-ACE3-9D45-9809-D827F0E36A3A}"/>
                </a:ext>
              </a:extLst>
            </p:cNvPr>
            <p:cNvCxnSpPr>
              <a:cxnSpLocks noChangeShapeType="1"/>
            </p:cNvCxnSpPr>
            <p:nvPr/>
          </p:nvCxnSpPr>
          <p:spPr bwMode="auto">
            <a:xfrm>
              <a:off x="2136730" y="2597150"/>
              <a:ext cx="48854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8" name="Group 14">
            <a:extLst>
              <a:ext uri="{FF2B5EF4-FFF2-40B4-BE49-F238E27FC236}">
                <a16:creationId xmlns:a16="http://schemas.microsoft.com/office/drawing/2014/main" id="{FAAA7E9C-BFC7-834D-AA16-2DA4A476CDA2}"/>
              </a:ext>
            </a:extLst>
          </p:cNvPr>
          <p:cNvGrpSpPr>
            <a:grpSpLocks/>
          </p:cNvGrpSpPr>
          <p:nvPr/>
        </p:nvGrpSpPr>
        <p:grpSpPr bwMode="auto">
          <a:xfrm>
            <a:off x="2080634" y="3063061"/>
            <a:ext cx="3036870" cy="584775"/>
            <a:chOff x="-1667664" y="2908339"/>
            <a:chExt cx="4371910" cy="584044"/>
          </a:xfrm>
        </p:grpSpPr>
        <p:sp>
          <p:nvSpPr>
            <p:cNvPr id="19" name="TextBox 26">
              <a:extLst>
                <a:ext uri="{FF2B5EF4-FFF2-40B4-BE49-F238E27FC236}">
                  <a16:creationId xmlns:a16="http://schemas.microsoft.com/office/drawing/2014/main" id="{DDD9E670-279E-624F-9241-0F4EB31CF7A1}"/>
                </a:ext>
              </a:extLst>
            </p:cNvPr>
            <p:cNvSpPr txBox="1">
              <a:spLocks noChangeArrowheads="1"/>
            </p:cNvSpPr>
            <p:nvPr/>
          </p:nvSpPr>
          <p:spPr bwMode="auto">
            <a:xfrm>
              <a:off x="-1667664" y="2908339"/>
              <a:ext cx="4139198" cy="5840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begins listening for  incoming TCP requests</a:t>
              </a:r>
            </a:p>
          </p:txBody>
        </p:sp>
        <p:cxnSp>
          <p:nvCxnSpPr>
            <p:cNvPr id="20" name="Straight Connector 30">
              <a:extLst>
                <a:ext uri="{FF2B5EF4-FFF2-40B4-BE49-F238E27FC236}">
                  <a16:creationId xmlns:a16="http://schemas.microsoft.com/office/drawing/2014/main" id="{24B55155-A531-764D-80EA-161809A28354}"/>
                </a:ext>
              </a:extLst>
            </p:cNvPr>
            <p:cNvCxnSpPr>
              <a:cxnSpLocks noChangeShapeType="1"/>
            </p:cNvCxnSpPr>
            <p:nvPr/>
          </p:nvCxnSpPr>
          <p:spPr bwMode="auto">
            <a:xfrm>
              <a:off x="1967825" y="3217286"/>
              <a:ext cx="736421"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1" name="Group 15">
            <a:extLst>
              <a:ext uri="{FF2B5EF4-FFF2-40B4-BE49-F238E27FC236}">
                <a16:creationId xmlns:a16="http://schemas.microsoft.com/office/drawing/2014/main" id="{4E398AB3-CA85-1246-9B45-0A62FCD962C1}"/>
              </a:ext>
            </a:extLst>
          </p:cNvPr>
          <p:cNvGrpSpPr>
            <a:grpSpLocks/>
          </p:cNvGrpSpPr>
          <p:nvPr/>
        </p:nvGrpSpPr>
        <p:grpSpPr bwMode="auto">
          <a:xfrm>
            <a:off x="3328500" y="3824136"/>
            <a:ext cx="1858624" cy="297517"/>
            <a:chOff x="905004" y="3819988"/>
            <a:chExt cx="1859872" cy="298292"/>
          </a:xfrm>
        </p:grpSpPr>
        <p:sp>
          <p:nvSpPr>
            <p:cNvPr id="22" name="TextBox 34">
              <a:extLst>
                <a:ext uri="{FF2B5EF4-FFF2-40B4-BE49-F238E27FC236}">
                  <a16:creationId xmlns:a16="http://schemas.microsoft.com/office/drawing/2014/main" id="{94C20932-E37A-A347-85B8-6A71FAB668B9}"/>
                </a:ext>
              </a:extLst>
            </p:cNvPr>
            <p:cNvSpPr txBox="1">
              <a:spLocks noChangeArrowheads="1"/>
            </p:cNvSpPr>
            <p:nvPr/>
          </p:nvSpPr>
          <p:spPr bwMode="auto">
            <a:xfrm>
              <a:off x="905004" y="3819988"/>
              <a:ext cx="1859872" cy="2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23" name="Straight Connector 35">
              <a:extLst>
                <a:ext uri="{FF2B5EF4-FFF2-40B4-BE49-F238E27FC236}">
                  <a16:creationId xmlns:a16="http://schemas.microsoft.com/office/drawing/2014/main" id="{FAC42719-5F1D-0749-8621-F7DF2A166C6F}"/>
                </a:ext>
              </a:extLst>
            </p:cNvPr>
            <p:cNvCxnSpPr>
              <a:cxnSpLocks noChangeShapeType="1"/>
            </p:cNvCxnSpPr>
            <p:nvPr/>
          </p:nvCxnSpPr>
          <p:spPr bwMode="auto">
            <a:xfrm>
              <a:off x="2187464" y="3964782"/>
              <a:ext cx="52319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4" name="Group 17">
            <a:extLst>
              <a:ext uri="{FF2B5EF4-FFF2-40B4-BE49-F238E27FC236}">
                <a16:creationId xmlns:a16="http://schemas.microsoft.com/office/drawing/2014/main" id="{F3B50B89-48C8-7E48-8FDE-4D6D8A826B11}"/>
              </a:ext>
            </a:extLst>
          </p:cNvPr>
          <p:cNvGrpSpPr>
            <a:grpSpLocks/>
          </p:cNvGrpSpPr>
          <p:nvPr/>
        </p:nvGrpSpPr>
        <p:grpSpPr bwMode="auto">
          <a:xfrm>
            <a:off x="906051" y="4140995"/>
            <a:ext cx="4273089" cy="502702"/>
            <a:chOff x="-812680" y="4044670"/>
            <a:chExt cx="3634217" cy="502843"/>
          </a:xfrm>
        </p:grpSpPr>
        <p:sp>
          <p:nvSpPr>
            <p:cNvPr id="34" name="TextBox 36">
              <a:extLst>
                <a:ext uri="{FF2B5EF4-FFF2-40B4-BE49-F238E27FC236}">
                  <a16:creationId xmlns:a16="http://schemas.microsoft.com/office/drawing/2014/main" id="{C7F6449F-1FAC-0144-AA7B-940049031E8D}"/>
                </a:ext>
              </a:extLst>
            </p:cNvPr>
            <p:cNvSpPr txBox="1">
              <a:spLocks noChangeArrowheads="1"/>
            </p:cNvSpPr>
            <p:nvPr/>
          </p:nvSpPr>
          <p:spPr bwMode="auto">
            <a:xfrm>
              <a:off x="-812680" y="4044670"/>
              <a:ext cx="3634217" cy="50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waits on accept() for incoming requests, new socket created on return</a:t>
              </a:r>
            </a:p>
          </p:txBody>
        </p:sp>
        <p:cxnSp>
          <p:nvCxnSpPr>
            <p:cNvPr id="35" name="Straight Connector 39">
              <a:extLst>
                <a:ext uri="{FF2B5EF4-FFF2-40B4-BE49-F238E27FC236}">
                  <a16:creationId xmlns:a16="http://schemas.microsoft.com/office/drawing/2014/main" id="{1E61EC2C-2AF0-BD40-B849-E841D4D3D3F0}"/>
                </a:ext>
              </a:extLst>
            </p:cNvPr>
            <p:cNvCxnSpPr>
              <a:cxnSpLocks noChangeShapeType="1"/>
            </p:cNvCxnSpPr>
            <p:nvPr/>
          </p:nvCxnSpPr>
          <p:spPr bwMode="auto">
            <a:xfrm>
              <a:off x="2337575" y="4188416"/>
              <a:ext cx="435213"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6" name="Group 18">
            <a:extLst>
              <a:ext uri="{FF2B5EF4-FFF2-40B4-BE49-F238E27FC236}">
                <a16:creationId xmlns:a16="http://schemas.microsoft.com/office/drawing/2014/main" id="{2B25A781-3C5A-4345-B1BA-DEACB59F98D7}"/>
              </a:ext>
            </a:extLst>
          </p:cNvPr>
          <p:cNvGrpSpPr>
            <a:grpSpLocks/>
          </p:cNvGrpSpPr>
          <p:nvPr/>
        </p:nvGrpSpPr>
        <p:grpSpPr bwMode="auto">
          <a:xfrm>
            <a:off x="1951002" y="4771416"/>
            <a:ext cx="3154397" cy="584775"/>
            <a:chOff x="-463314" y="4140337"/>
            <a:chExt cx="3153124" cy="585085"/>
          </a:xfrm>
        </p:grpSpPr>
        <p:sp>
          <p:nvSpPr>
            <p:cNvPr id="37" name="TextBox 61">
              <a:extLst>
                <a:ext uri="{FF2B5EF4-FFF2-40B4-BE49-F238E27FC236}">
                  <a16:creationId xmlns:a16="http://schemas.microsoft.com/office/drawing/2014/main" id="{A4995AED-D7BB-0A43-8C79-4CAECC669A71}"/>
                </a:ext>
              </a:extLst>
            </p:cNvPr>
            <p:cNvSpPr txBox="1">
              <a:spLocks noChangeArrowheads="1"/>
            </p:cNvSpPr>
            <p:nvPr/>
          </p:nvSpPr>
          <p:spPr bwMode="auto">
            <a:xfrm>
              <a:off x="-463314" y="4140337"/>
              <a:ext cx="2746043" cy="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bytes from socket (but not address as in UDP)</a:t>
              </a:r>
            </a:p>
          </p:txBody>
        </p:sp>
        <p:cxnSp>
          <p:nvCxnSpPr>
            <p:cNvPr id="38" name="Straight Connector 62">
              <a:extLst>
                <a:ext uri="{FF2B5EF4-FFF2-40B4-BE49-F238E27FC236}">
                  <a16:creationId xmlns:a16="http://schemas.microsoft.com/office/drawing/2014/main" id="{39CA9B6C-408E-C74F-BCDD-01EC8665E7B2}"/>
                </a:ext>
              </a:extLst>
            </p:cNvPr>
            <p:cNvCxnSpPr>
              <a:cxnSpLocks noChangeShapeType="1"/>
            </p:cNvCxnSpPr>
            <p:nvPr/>
          </p:nvCxnSpPr>
          <p:spPr bwMode="auto">
            <a:xfrm>
              <a:off x="2194710" y="4288764"/>
              <a:ext cx="49510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9" name="Group 28">
            <a:extLst>
              <a:ext uri="{FF2B5EF4-FFF2-40B4-BE49-F238E27FC236}">
                <a16:creationId xmlns:a16="http://schemas.microsoft.com/office/drawing/2014/main" id="{2EF79CA3-2450-FB47-A075-DE884877B7F1}"/>
              </a:ext>
            </a:extLst>
          </p:cNvPr>
          <p:cNvGrpSpPr>
            <a:grpSpLocks/>
          </p:cNvGrpSpPr>
          <p:nvPr/>
        </p:nvGrpSpPr>
        <p:grpSpPr bwMode="auto">
          <a:xfrm>
            <a:off x="1026276" y="5902558"/>
            <a:ext cx="4079124" cy="584775"/>
            <a:chOff x="-1411416" y="4686923"/>
            <a:chExt cx="4079374" cy="585153"/>
          </a:xfrm>
        </p:grpSpPr>
        <p:sp>
          <p:nvSpPr>
            <p:cNvPr id="40" name="TextBox 29">
              <a:extLst>
                <a:ext uri="{FF2B5EF4-FFF2-40B4-BE49-F238E27FC236}">
                  <a16:creationId xmlns:a16="http://schemas.microsoft.com/office/drawing/2014/main" id="{4729B12D-4BE5-7649-A39B-A68529411CBB}"/>
                </a:ext>
              </a:extLst>
            </p:cNvPr>
            <p:cNvSpPr txBox="1">
              <a:spLocks noChangeArrowheads="1"/>
            </p:cNvSpPr>
            <p:nvPr/>
          </p:nvSpPr>
          <p:spPr bwMode="auto">
            <a:xfrm>
              <a:off x="-1411416" y="4686923"/>
              <a:ext cx="3902071" cy="5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close connection to this client (but </a:t>
              </a: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not</a:t>
              </a: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 welcoming socket)</a:t>
              </a:r>
            </a:p>
          </p:txBody>
        </p:sp>
        <p:cxnSp>
          <p:nvCxnSpPr>
            <p:cNvPr id="41" name="Straight Connector 33">
              <a:extLst>
                <a:ext uri="{FF2B5EF4-FFF2-40B4-BE49-F238E27FC236}">
                  <a16:creationId xmlns:a16="http://schemas.microsoft.com/office/drawing/2014/main" id="{445EB81E-B12F-454D-80B8-5484BE29F558}"/>
                </a:ext>
              </a:extLst>
            </p:cNvPr>
            <p:cNvCxnSpPr>
              <a:cxnSpLocks noChangeShapeType="1"/>
            </p:cNvCxnSpPr>
            <p:nvPr/>
          </p:nvCxnSpPr>
          <p:spPr bwMode="auto">
            <a:xfrm>
              <a:off x="2172628" y="4843734"/>
              <a:ext cx="49533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08F920B5-7A1E-85CA-515F-41A5A4755525}"/>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453320618"/>
      </p:ext>
    </p:extLst>
  </p:cSld>
  <p:clrMapOvr>
    <a:masterClrMapping/>
  </p:clrMapOvr>
  <mc:AlternateContent xmlns:mc="http://schemas.openxmlformats.org/markup-compatibility/2006" xmlns:p14="http://schemas.microsoft.com/office/powerpoint/2010/main">
    <mc:Choice Requires="p14">
      <p:transition spd="slow" p14:dur="2000" advTm="110549"/>
    </mc:Choice>
    <mc:Fallback xmlns="">
      <p:transition spd="slow" advTm="110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dissolv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070FC-D7E5-588F-5741-9984860A818A}"/>
              </a:ext>
            </a:extLst>
          </p:cNvPr>
          <p:cNvSpPr>
            <a:spLocks noGrp="1"/>
          </p:cNvSpPr>
          <p:nvPr>
            <p:ph idx="1"/>
          </p:nvPr>
        </p:nvSpPr>
        <p:spPr/>
        <p:txBody>
          <a:bodyPr>
            <a:normAutofit/>
          </a:bodyPr>
          <a:lstStyle/>
          <a:p>
            <a:r>
              <a:rPr lang="en-US"/>
              <a:t>Is the socket interface the only interface? </a:t>
            </a:r>
          </a:p>
          <a:p>
            <a:pPr lvl="1"/>
            <a:r>
              <a:rPr lang="en-US"/>
              <a:t>It is the most common, but there are others</a:t>
            </a:r>
          </a:p>
          <a:p>
            <a:pPr lvl="1"/>
            <a:r>
              <a:rPr lang="en-US"/>
              <a:t>Applications have evolved quite a lot since the Socket API was created</a:t>
            </a:r>
          </a:p>
          <a:p>
            <a:pPr lvl="1"/>
            <a:r>
              <a:rPr lang="en-US"/>
              <a:t>They want options more than just reliable vs unreliable service</a:t>
            </a:r>
          </a:p>
          <a:p>
            <a:pPr lvl="2"/>
            <a:r>
              <a:rPr lang="en-US"/>
              <a:t>E.g., performance, security, semi-reliability, etc.</a:t>
            </a:r>
          </a:p>
          <a:p>
            <a:pPr lvl="1"/>
            <a:r>
              <a:rPr lang="en-US"/>
              <a:t>Research question:</a:t>
            </a:r>
            <a:r>
              <a:rPr lang="en-US">
                <a:sym typeface="Wingdings" pitchFamily="2" charset="2"/>
              </a:rPr>
              <a:t> What is a good interface for the application to tell the transport layer about their needs?</a:t>
            </a:r>
          </a:p>
          <a:p>
            <a:pPr lvl="1"/>
            <a:r>
              <a:rPr lang="en-US"/>
              <a:t>We’ll talk more about this when we discuss the transport layer</a:t>
            </a:r>
          </a:p>
        </p:txBody>
      </p:sp>
      <p:sp>
        <p:nvSpPr>
          <p:cNvPr id="3" name="Title 2">
            <a:extLst>
              <a:ext uri="{FF2B5EF4-FFF2-40B4-BE49-F238E27FC236}">
                <a16:creationId xmlns:a16="http://schemas.microsoft.com/office/drawing/2014/main" id="{4CF6AC0D-87D2-127E-3108-BDE476D82249}"/>
              </a:ext>
            </a:extLst>
          </p:cNvPr>
          <p:cNvSpPr>
            <a:spLocks noGrp="1"/>
          </p:cNvSpPr>
          <p:nvPr>
            <p:ph type="title"/>
          </p:nvPr>
        </p:nvSpPr>
        <p:spPr/>
        <p:txBody>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a:p>
        </p:txBody>
      </p:sp>
    </p:spTree>
    <p:custDataLst>
      <p:tags r:id="rId1"/>
    </p:custDataLst>
    <p:extLst>
      <p:ext uri="{BB962C8B-B14F-4D97-AF65-F5344CB8AC3E}">
        <p14:creationId xmlns:p14="http://schemas.microsoft.com/office/powerpoint/2010/main" val="2287627300"/>
      </p:ext>
    </p:extLst>
  </p:cSld>
  <p:clrMapOvr>
    <a:masterClrMapping/>
  </p:clrMapOvr>
  <mc:AlternateContent xmlns:mc="http://schemas.openxmlformats.org/markup-compatibility/2006" xmlns:p14="http://schemas.microsoft.com/office/powerpoint/2010/main">
    <mc:Choice Requires="p14">
      <p:transition spd="slow" p14:dur="2000" advTm="98144"/>
    </mc:Choice>
    <mc:Fallback xmlns="">
      <p:transition spd="slow" advTm="98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7902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sp>
        <p:nvSpPr>
          <p:cNvPr id="12" name="Rectangle 3">
            <a:extLst>
              <a:ext uri="{FF2B5EF4-FFF2-40B4-BE49-F238E27FC236}">
                <a16:creationId xmlns:a16="http://schemas.microsoft.com/office/drawing/2014/main" id="{A0D96511-8EAA-9E47-AC3E-FE198A32EB27}"/>
              </a:ext>
            </a:extLst>
          </p:cNvPr>
          <p:cNvSpPr txBox="1">
            <a:spLocks noChangeArrowheads="1"/>
          </p:cNvSpPr>
          <p:nvPr/>
        </p:nvSpPr>
        <p:spPr>
          <a:xfrm>
            <a:off x="864007" y="1452894"/>
            <a:ext cx="5710237" cy="49085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video: sequence of images displayed at constant rate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24 images/sec</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digital image: array of pixels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each pixel represented by bits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coding: use redundancy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within</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between</a:t>
            </a: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images to decrease # bits used to encode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spatial (within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temporal (from one image to next)</a:t>
            </a:r>
          </a:p>
        </p:txBody>
      </p:sp>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1760" y="2016918"/>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7728905" y="562768"/>
            <a:ext cx="3274430"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7707517" y="3922158"/>
            <a:ext cx="9332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9435347" y="5878584"/>
            <a:ext cx="1196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grpSp>
        <p:nvGrpSpPr>
          <p:cNvPr id="2" name="Group 1">
            <a:extLst>
              <a:ext uri="{FF2B5EF4-FFF2-40B4-BE49-F238E27FC236}">
                <a16:creationId xmlns:a16="http://schemas.microsoft.com/office/drawing/2014/main" id="{A6970339-7C15-1D44-9D1C-0D1C2D58B670}"/>
              </a:ext>
            </a:extLst>
          </p:cNvPr>
          <p:cNvGrpSpPr/>
          <p:nvPr/>
        </p:nvGrpSpPr>
        <p:grpSpPr>
          <a:xfrm>
            <a:off x="6722609" y="4288938"/>
            <a:ext cx="2646470" cy="2006293"/>
            <a:chOff x="6722609" y="4288938"/>
            <a:chExt cx="2646470" cy="2006293"/>
          </a:xfrm>
        </p:grpSpPr>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6722609" y="5125243"/>
              <a:ext cx="227765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8356199" y="4288938"/>
              <a:ext cx="101288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6363" y="4074213"/>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9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dissolve">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dissolv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dissolv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dissolve">
                                      <p:cBhvr>
                                        <p:cTn id="32" dur="500"/>
                                        <p:tgtEl>
                                          <p:spTgt spid="1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grpSp>
        <p:nvGrpSpPr>
          <p:cNvPr id="13" name="Group 18">
            <a:extLst>
              <a:ext uri="{FF2B5EF4-FFF2-40B4-BE49-F238E27FC236}">
                <a16:creationId xmlns:a16="http://schemas.microsoft.com/office/drawing/2014/main" id="{98FBBA2F-969E-0D47-BE6F-DB3DDC40CD64}"/>
              </a:ext>
            </a:extLst>
          </p:cNvPr>
          <p:cNvGrpSpPr>
            <a:grpSpLocks/>
          </p:cNvGrpSpPr>
          <p:nvPr/>
        </p:nvGrpSpPr>
        <p:grpSpPr bwMode="auto">
          <a:xfrm>
            <a:off x="6722609" y="562768"/>
            <a:ext cx="4416425" cy="5732463"/>
            <a:chOff x="4338638" y="295275"/>
            <a:chExt cx="4417210" cy="5732463"/>
          </a:xfrm>
        </p:grpSpPr>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1749425"/>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5345113" y="295275"/>
              <a:ext cx="3275012"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5323721" y="3654665"/>
              <a:ext cx="93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7051858" y="5611091"/>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4338638" y="4857750"/>
              <a:ext cx="22780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5972518" y="4021445"/>
              <a:ext cx="101306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12885" y="3806720"/>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4">
            <a:extLst>
              <a:ext uri="{FF2B5EF4-FFF2-40B4-BE49-F238E27FC236}">
                <a16:creationId xmlns:a16="http://schemas.microsoft.com/office/drawing/2014/main" id="{8C8D6FF8-065E-9B45-9C85-04117FC6D7D9}"/>
              </a:ext>
            </a:extLst>
          </p:cNvPr>
          <p:cNvSpPr txBox="1">
            <a:spLocks noChangeArrowheads="1"/>
          </p:cNvSpPr>
          <p:nvPr/>
        </p:nvSpPr>
        <p:spPr bwMode="auto">
          <a:xfrm>
            <a:off x="1033466" y="1458684"/>
            <a:ext cx="5254061" cy="4908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CBR: (constant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encoding rate fixed</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VBR:  (variable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a:t>
            </a: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encoding rate changes as amount of spatial, temporal coding changes </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examples: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 1 (CD-ROM) 1.5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MPEG2 (DVD) 3-6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MPEG4 (often used in Internet,  64Kbps – 12 Mbps)</a:t>
            </a:r>
          </a:p>
        </p:txBody>
      </p:sp>
    </p:spTree>
    <p:extLst>
      <p:ext uri="{BB962C8B-B14F-4D97-AF65-F5344CB8AC3E}">
        <p14:creationId xmlns:p14="http://schemas.microsoft.com/office/powerpoint/2010/main" val="11467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dissolve">
                                      <p:cBhvr>
                                        <p:cTn id="7" dur="500"/>
                                        <p:tgtEl>
                                          <p:spTgt spid="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dissolve">
                                      <p:cBhvr>
                                        <p:cTn id="12" dur="500"/>
                                        <p:tgtEl>
                                          <p:spTgt spid="25">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animEffect transition="in" filter="dissolve">
                                      <p:cBhvr>
                                        <p:cTn id="15" dur="500"/>
                                        <p:tgtEl>
                                          <p:spTgt spid="25">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5">
                                            <p:txEl>
                                              <p:pRg st="4" end="4"/>
                                            </p:txEl>
                                          </p:spTgt>
                                        </p:tgtEl>
                                        <p:attrNameLst>
                                          <p:attrName>style.visibility</p:attrName>
                                        </p:attrNameLst>
                                      </p:cBhvr>
                                      <p:to>
                                        <p:strVal val="visible"/>
                                      </p:to>
                                    </p:set>
                                    <p:animEffect transition="in" filter="dissolve">
                                      <p:cBhvr>
                                        <p:cTn id="18" dur="500"/>
                                        <p:tgtEl>
                                          <p:spTgt spid="25">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animEffect transition="in" filter="dissolve">
                                      <p:cBhvr>
                                        <p:cTn id="21"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13BA9B-C174-AD4D-AD19-58B7018D2814}"/>
              </a:ext>
            </a:extLst>
          </p:cNvPr>
          <p:cNvSpPr>
            <a:spLocks noGrp="1"/>
          </p:cNvSpPr>
          <p:nvPr>
            <p:ph idx="1"/>
          </p:nvPr>
        </p:nvSpPr>
        <p:spPr>
          <a:xfrm>
            <a:off x="847142" y="4099627"/>
            <a:ext cx="10923837" cy="2543879"/>
          </a:xfrm>
        </p:spPr>
        <p:txBody>
          <a:bodyPr>
            <a:normAutofit lnSpcReduction="10000"/>
          </a:bodyPr>
          <a:lstStyle/>
          <a:p>
            <a:pPr marL="15875" indent="0">
              <a:buNone/>
            </a:pPr>
            <a:r>
              <a:rPr lang="en-US" sz="3000" dirty="0"/>
              <a:t>Main challenges: </a:t>
            </a:r>
          </a:p>
          <a:p>
            <a:pPr marL="471488" indent="-293688"/>
            <a:r>
              <a:rPr lang="en-US" dirty="0"/>
              <a:t>server-to-client bandwidth will </a:t>
            </a:r>
            <a:r>
              <a:rPr lang="en-US" i="1" dirty="0">
                <a:solidFill>
                  <a:srgbClr val="C00000"/>
                </a:solidFill>
              </a:rPr>
              <a:t>vary</a:t>
            </a:r>
            <a:r>
              <a:rPr lang="en-US" dirty="0"/>
              <a:t> over time, why?</a:t>
            </a:r>
          </a:p>
          <a:p>
            <a:pPr marL="814388" lvl="1" indent="-293688"/>
            <a:r>
              <a:rPr lang="en-US" dirty="0"/>
              <a:t>with changing network congestion levels (in house, access network, network core, video server)</a:t>
            </a:r>
          </a:p>
          <a:p>
            <a:pPr marL="471488" indent="-293688"/>
            <a:r>
              <a:rPr lang="en-US" dirty="0"/>
              <a:t>packet loss, delay due to congestion will delay playout, or result in poor video quality</a:t>
            </a: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Streaming stored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a:t>
            </a:r>
          </a:p>
        </p:txBody>
      </p:sp>
      <p:sp>
        <p:nvSpPr>
          <p:cNvPr id="72" name="TextBox 1">
            <a:extLst>
              <a:ext uri="{FF2B5EF4-FFF2-40B4-BE49-F238E27FC236}">
                <a16:creationId xmlns:a16="http://schemas.microsoft.com/office/drawing/2014/main" id="{4CC3C510-CDC9-9A45-BB56-DAF1C3969DC3}"/>
              </a:ext>
            </a:extLst>
          </p:cNvPr>
          <p:cNvSpPr txBox="1">
            <a:spLocks noChangeArrowheads="1"/>
          </p:cNvSpPr>
          <p:nvPr/>
        </p:nvSpPr>
        <p:spPr bwMode="auto">
          <a:xfrm>
            <a:off x="885242" y="1331912"/>
            <a:ext cx="2749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simple scenario</a:t>
            </a: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6" name="TextBox 64">
            <a:extLst>
              <a:ext uri="{FF2B5EF4-FFF2-40B4-BE49-F238E27FC236}">
                <a16:creationId xmlns:a16="http://schemas.microsoft.com/office/drawing/2014/main" id="{E7D816E0-AEC6-6141-B74F-CA3A687B8273}"/>
              </a:ext>
            </a:extLst>
          </p:cNvPr>
          <p:cNvSpPr txBox="1">
            <a:spLocks noChangeArrowheads="1"/>
          </p:cNvSpPr>
          <p:nvPr/>
        </p:nvSpPr>
        <p:spPr bwMode="auto">
          <a:xfrm>
            <a:off x="923341" y="3132138"/>
            <a:ext cx="165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video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(stored video)</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6" name="Group 2">
            <a:extLst>
              <a:ext uri="{FF2B5EF4-FFF2-40B4-BE49-F238E27FC236}">
                <a16:creationId xmlns:a16="http://schemas.microsoft.com/office/drawing/2014/main" id="{ABD16E8C-A39C-0341-8FF0-29E0FC72AA0F}"/>
              </a:ext>
            </a:extLst>
          </p:cNvPr>
          <p:cNvGrpSpPr>
            <a:grpSpLocks/>
          </p:cNvGrpSpPr>
          <p:nvPr/>
        </p:nvGrpSpPr>
        <p:grpSpPr bwMode="auto">
          <a:xfrm>
            <a:off x="4485341" y="1757362"/>
            <a:ext cx="1815446" cy="1481575"/>
            <a:chOff x="1842724" y="2867233"/>
            <a:chExt cx="5649912" cy="3416300"/>
          </a:xfrm>
        </p:grpSpPr>
        <p:sp>
          <p:nvSpPr>
            <p:cNvPr id="27" name="AutoShape 99">
              <a:extLst>
                <a:ext uri="{FF2B5EF4-FFF2-40B4-BE49-F238E27FC236}">
                  <a16:creationId xmlns:a16="http://schemas.microsoft.com/office/drawing/2014/main" id="{5F39FB43-6F0D-8346-B384-FE3F906F5C2D}"/>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 name="Rectangle 87">
              <a:extLst>
                <a:ext uri="{FF2B5EF4-FFF2-40B4-BE49-F238E27FC236}">
                  <a16:creationId xmlns:a16="http://schemas.microsoft.com/office/drawing/2014/main" id="{B4A52C97-C542-D645-B17C-5AD21E358C2F}"/>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9" name="Group 249">
            <a:extLst>
              <a:ext uri="{FF2B5EF4-FFF2-40B4-BE49-F238E27FC236}">
                <a16:creationId xmlns:a16="http://schemas.microsoft.com/office/drawing/2014/main" id="{39ED9F48-D95A-6F4F-BDE3-A1E8105C4698}"/>
              </a:ext>
            </a:extLst>
          </p:cNvPr>
          <p:cNvGrpSpPr>
            <a:grpSpLocks/>
          </p:cNvGrpSpPr>
          <p:nvPr/>
        </p:nvGrpSpPr>
        <p:grpSpPr bwMode="auto">
          <a:xfrm>
            <a:off x="1538452" y="2381945"/>
            <a:ext cx="367460" cy="735587"/>
            <a:chOff x="4140" y="429"/>
            <a:chExt cx="1425" cy="2396"/>
          </a:xfrm>
        </p:grpSpPr>
        <p:sp>
          <p:nvSpPr>
            <p:cNvPr id="30" name="Freeform 250">
              <a:extLst>
                <a:ext uri="{FF2B5EF4-FFF2-40B4-BE49-F238E27FC236}">
                  <a16:creationId xmlns:a16="http://schemas.microsoft.com/office/drawing/2014/main" id="{76646FC7-F29F-1A45-9514-B09BE347ADB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51">
              <a:extLst>
                <a:ext uri="{FF2B5EF4-FFF2-40B4-BE49-F238E27FC236}">
                  <a16:creationId xmlns:a16="http://schemas.microsoft.com/office/drawing/2014/main" id="{88A356D3-831C-D347-994A-F65A950894F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 name="Freeform 252">
              <a:extLst>
                <a:ext uri="{FF2B5EF4-FFF2-40B4-BE49-F238E27FC236}">
                  <a16:creationId xmlns:a16="http://schemas.microsoft.com/office/drawing/2014/main" id="{CE7B2044-F42D-C44D-8632-D955A3E6AAE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3">
              <a:extLst>
                <a:ext uri="{FF2B5EF4-FFF2-40B4-BE49-F238E27FC236}">
                  <a16:creationId xmlns:a16="http://schemas.microsoft.com/office/drawing/2014/main" id="{722C4379-BF5B-0445-B9AE-9F5F717C02CA}"/>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54">
              <a:extLst>
                <a:ext uri="{FF2B5EF4-FFF2-40B4-BE49-F238E27FC236}">
                  <a16:creationId xmlns:a16="http://schemas.microsoft.com/office/drawing/2014/main" id="{2C79221E-12AF-B24F-BB52-5E6E39C089B4}"/>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5" name="Group 255">
              <a:extLst>
                <a:ext uri="{FF2B5EF4-FFF2-40B4-BE49-F238E27FC236}">
                  <a16:creationId xmlns:a16="http://schemas.microsoft.com/office/drawing/2014/main" id="{BD880B28-AD46-9941-A2DF-357290A7C937}"/>
                </a:ext>
              </a:extLst>
            </p:cNvPr>
            <p:cNvGrpSpPr>
              <a:grpSpLocks/>
            </p:cNvGrpSpPr>
            <p:nvPr/>
          </p:nvGrpSpPr>
          <p:grpSpPr bwMode="auto">
            <a:xfrm>
              <a:off x="4749" y="668"/>
              <a:ext cx="581" cy="145"/>
              <a:chOff x="614" y="2568"/>
              <a:chExt cx="725" cy="139"/>
            </a:xfrm>
          </p:grpSpPr>
          <p:sp>
            <p:nvSpPr>
              <p:cNvPr id="60" name="AutoShape 256">
                <a:extLst>
                  <a:ext uri="{FF2B5EF4-FFF2-40B4-BE49-F238E27FC236}">
                    <a16:creationId xmlns:a16="http://schemas.microsoft.com/office/drawing/2014/main" id="{598FB7B1-3D02-6A46-8155-0C53677AC9BE}"/>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61" name="AutoShape 257">
                <a:extLst>
                  <a:ext uri="{FF2B5EF4-FFF2-40B4-BE49-F238E27FC236}">
                    <a16:creationId xmlns:a16="http://schemas.microsoft.com/office/drawing/2014/main" id="{95A6D50F-AA40-5E46-82D5-85FFB86B88E4}"/>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6" name="Rectangle 258">
              <a:extLst>
                <a:ext uri="{FF2B5EF4-FFF2-40B4-BE49-F238E27FC236}">
                  <a16:creationId xmlns:a16="http://schemas.microsoft.com/office/drawing/2014/main" id="{3BBED6A9-E122-884A-BFCB-917467B1702A}"/>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7" name="Group 259">
              <a:extLst>
                <a:ext uri="{FF2B5EF4-FFF2-40B4-BE49-F238E27FC236}">
                  <a16:creationId xmlns:a16="http://schemas.microsoft.com/office/drawing/2014/main" id="{69E8B4EF-424D-7A4C-984C-DCF79BB34A72}"/>
                </a:ext>
              </a:extLst>
            </p:cNvPr>
            <p:cNvGrpSpPr>
              <a:grpSpLocks/>
            </p:cNvGrpSpPr>
            <p:nvPr/>
          </p:nvGrpSpPr>
          <p:grpSpPr bwMode="auto">
            <a:xfrm>
              <a:off x="4747" y="994"/>
              <a:ext cx="581" cy="134"/>
              <a:chOff x="614" y="2568"/>
              <a:chExt cx="725" cy="139"/>
            </a:xfrm>
          </p:grpSpPr>
          <p:sp>
            <p:nvSpPr>
              <p:cNvPr id="58" name="AutoShape 260">
                <a:extLst>
                  <a:ext uri="{FF2B5EF4-FFF2-40B4-BE49-F238E27FC236}">
                    <a16:creationId xmlns:a16="http://schemas.microsoft.com/office/drawing/2014/main" id="{E3C4D787-982A-0649-9FCF-FBC6AFF8D7A1}"/>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9" name="AutoShape 261">
                <a:extLst>
                  <a:ext uri="{FF2B5EF4-FFF2-40B4-BE49-F238E27FC236}">
                    <a16:creationId xmlns:a16="http://schemas.microsoft.com/office/drawing/2014/main" id="{D631F2FF-3CDB-FD4A-A123-AC04BDA7B6EF}"/>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8" name="Rectangle 262">
              <a:extLst>
                <a:ext uri="{FF2B5EF4-FFF2-40B4-BE49-F238E27FC236}">
                  <a16:creationId xmlns:a16="http://schemas.microsoft.com/office/drawing/2014/main" id="{481E9B3A-8C3E-DF4C-AB1C-C85480804E42}"/>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9" name="Rectangle 263">
              <a:extLst>
                <a:ext uri="{FF2B5EF4-FFF2-40B4-BE49-F238E27FC236}">
                  <a16:creationId xmlns:a16="http://schemas.microsoft.com/office/drawing/2014/main" id="{7B14BE57-C773-FD48-9B13-9F6F0BF7B278}"/>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40" name="Group 264">
              <a:extLst>
                <a:ext uri="{FF2B5EF4-FFF2-40B4-BE49-F238E27FC236}">
                  <a16:creationId xmlns:a16="http://schemas.microsoft.com/office/drawing/2014/main" id="{9DF03BCD-626B-D94B-BE2A-09BBF3DAE6BA}"/>
                </a:ext>
              </a:extLst>
            </p:cNvPr>
            <p:cNvGrpSpPr>
              <a:grpSpLocks/>
            </p:cNvGrpSpPr>
            <p:nvPr/>
          </p:nvGrpSpPr>
          <p:grpSpPr bwMode="auto">
            <a:xfrm>
              <a:off x="4735" y="1627"/>
              <a:ext cx="582" cy="151"/>
              <a:chOff x="614" y="2568"/>
              <a:chExt cx="725" cy="139"/>
            </a:xfrm>
          </p:grpSpPr>
          <p:sp>
            <p:nvSpPr>
              <p:cNvPr id="56" name="AutoShape 265">
                <a:extLst>
                  <a:ext uri="{FF2B5EF4-FFF2-40B4-BE49-F238E27FC236}">
                    <a16:creationId xmlns:a16="http://schemas.microsoft.com/office/drawing/2014/main" id="{1F479030-4D4B-E443-ABFA-C981D61926E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7" name="AutoShape 266">
                <a:extLst>
                  <a:ext uri="{FF2B5EF4-FFF2-40B4-BE49-F238E27FC236}">
                    <a16:creationId xmlns:a16="http://schemas.microsoft.com/office/drawing/2014/main" id="{FB0BC1AA-3E7B-FE44-A49C-699A1336647E}"/>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1" name="Freeform 267">
              <a:extLst>
                <a:ext uri="{FF2B5EF4-FFF2-40B4-BE49-F238E27FC236}">
                  <a16:creationId xmlns:a16="http://schemas.microsoft.com/office/drawing/2014/main" id="{240F983A-C024-2946-A153-DCA336EE384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268">
              <a:extLst>
                <a:ext uri="{FF2B5EF4-FFF2-40B4-BE49-F238E27FC236}">
                  <a16:creationId xmlns:a16="http://schemas.microsoft.com/office/drawing/2014/main" id="{AF71A7D5-DA6A-5A40-B62A-70C26F937E42}"/>
                </a:ext>
              </a:extLst>
            </p:cNvPr>
            <p:cNvGrpSpPr>
              <a:grpSpLocks/>
            </p:cNvGrpSpPr>
            <p:nvPr/>
          </p:nvGrpSpPr>
          <p:grpSpPr bwMode="auto">
            <a:xfrm>
              <a:off x="4739" y="1327"/>
              <a:ext cx="582" cy="139"/>
              <a:chOff x="614" y="2568"/>
              <a:chExt cx="725" cy="139"/>
            </a:xfrm>
          </p:grpSpPr>
          <p:sp>
            <p:nvSpPr>
              <p:cNvPr id="54" name="AutoShape 269">
                <a:extLst>
                  <a:ext uri="{FF2B5EF4-FFF2-40B4-BE49-F238E27FC236}">
                    <a16:creationId xmlns:a16="http://schemas.microsoft.com/office/drawing/2014/main" id="{710A4673-BCCB-3C45-BADB-4394A01ED0B4}"/>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5" name="AutoShape 270">
                <a:extLst>
                  <a:ext uri="{FF2B5EF4-FFF2-40B4-BE49-F238E27FC236}">
                    <a16:creationId xmlns:a16="http://schemas.microsoft.com/office/drawing/2014/main" id="{36881B2D-0EAD-6843-B634-4D64F4537D8F}"/>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3" name="Rectangle 271">
              <a:extLst>
                <a:ext uri="{FF2B5EF4-FFF2-40B4-BE49-F238E27FC236}">
                  <a16:creationId xmlns:a16="http://schemas.microsoft.com/office/drawing/2014/main" id="{71D6C8F5-67D3-CE4E-B214-A0025B0EDFE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4" name="Freeform 272">
              <a:extLst>
                <a:ext uri="{FF2B5EF4-FFF2-40B4-BE49-F238E27FC236}">
                  <a16:creationId xmlns:a16="http://schemas.microsoft.com/office/drawing/2014/main" id="{658C6ACF-A2F8-3543-AD55-FBD673207D35}"/>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73">
              <a:extLst>
                <a:ext uri="{FF2B5EF4-FFF2-40B4-BE49-F238E27FC236}">
                  <a16:creationId xmlns:a16="http://schemas.microsoft.com/office/drawing/2014/main" id="{4000ABDF-9E28-2C48-9455-466517C6CF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274">
              <a:extLst>
                <a:ext uri="{FF2B5EF4-FFF2-40B4-BE49-F238E27FC236}">
                  <a16:creationId xmlns:a16="http://schemas.microsoft.com/office/drawing/2014/main" id="{20856062-F77E-B241-A4D9-A61D5EE11C7B}"/>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7" name="Freeform 275">
              <a:extLst>
                <a:ext uri="{FF2B5EF4-FFF2-40B4-BE49-F238E27FC236}">
                  <a16:creationId xmlns:a16="http://schemas.microsoft.com/office/drawing/2014/main" id="{2D221150-9A1E-9241-BFF6-B9E305FBB614}"/>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AutoShape 276">
              <a:extLst>
                <a:ext uri="{FF2B5EF4-FFF2-40B4-BE49-F238E27FC236}">
                  <a16:creationId xmlns:a16="http://schemas.microsoft.com/office/drawing/2014/main" id="{ED49DD6F-7587-3A47-9598-505CAEC071AB}"/>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9" name="AutoShape 277">
              <a:extLst>
                <a:ext uri="{FF2B5EF4-FFF2-40B4-BE49-F238E27FC236}">
                  <a16:creationId xmlns:a16="http://schemas.microsoft.com/office/drawing/2014/main" id="{4D6E82C4-7463-5243-A940-AEED3C72BB78}"/>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 name="Oval 278">
              <a:extLst>
                <a:ext uri="{FF2B5EF4-FFF2-40B4-BE49-F238E27FC236}">
                  <a16:creationId xmlns:a16="http://schemas.microsoft.com/office/drawing/2014/main" id="{899B1CB5-B227-724F-9170-358019617B6F}"/>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1" name="Oval 279">
              <a:extLst>
                <a:ext uri="{FF2B5EF4-FFF2-40B4-BE49-F238E27FC236}">
                  <a16:creationId xmlns:a16="http://schemas.microsoft.com/office/drawing/2014/main" id="{C8289CCE-CFB0-374C-96C9-F65B1BC1AEC0}"/>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52" name="Oval 280">
              <a:extLst>
                <a:ext uri="{FF2B5EF4-FFF2-40B4-BE49-F238E27FC236}">
                  <a16:creationId xmlns:a16="http://schemas.microsoft.com/office/drawing/2014/main" id="{4587FD07-E1CE-7141-A608-1A7A09854822}"/>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3" name="Rectangle 281">
              <a:extLst>
                <a:ext uri="{FF2B5EF4-FFF2-40B4-BE49-F238E27FC236}">
                  <a16:creationId xmlns:a16="http://schemas.microsoft.com/office/drawing/2014/main" id="{D5AE84CC-F42F-2C44-82F4-7AE6F437189E}"/>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62" name="Group 134">
            <a:extLst>
              <a:ext uri="{FF2B5EF4-FFF2-40B4-BE49-F238E27FC236}">
                <a16:creationId xmlns:a16="http://schemas.microsoft.com/office/drawing/2014/main" id="{261DAB2A-DE55-0E45-811B-AB29DEB3F9C5}"/>
              </a:ext>
            </a:extLst>
          </p:cNvPr>
          <p:cNvGrpSpPr>
            <a:grpSpLocks/>
          </p:cNvGrpSpPr>
          <p:nvPr/>
        </p:nvGrpSpPr>
        <p:grpSpPr bwMode="auto">
          <a:xfrm>
            <a:off x="1170991" y="2037185"/>
            <a:ext cx="1102382" cy="340302"/>
            <a:chOff x="3621" y="3265"/>
            <a:chExt cx="1776" cy="744"/>
          </a:xfrm>
        </p:grpSpPr>
        <p:pic>
          <p:nvPicPr>
            <p:cNvPr id="63" name="Picture 135" descr="reellogo">
              <a:extLst>
                <a:ext uri="{FF2B5EF4-FFF2-40B4-BE49-F238E27FC236}">
                  <a16:creationId xmlns:a16="http://schemas.microsoft.com/office/drawing/2014/main" id="{086D2B7E-1DCC-AB4D-9969-323F964B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136">
              <a:extLst>
                <a:ext uri="{FF2B5EF4-FFF2-40B4-BE49-F238E27FC236}">
                  <a16:creationId xmlns:a16="http://schemas.microsoft.com/office/drawing/2014/main" id="{488D2B7B-AD72-6A4E-98F1-F409AF553E2F}"/>
                </a:ext>
              </a:extLst>
            </p:cNvPr>
            <p:cNvSpPr>
              <a:spLocks/>
            </p:cNvSpPr>
            <p:nvPr/>
          </p:nvSpPr>
          <p:spPr bwMode="auto">
            <a:xfrm>
              <a:off x="3971" y="3288"/>
              <a:ext cx="1402" cy="439"/>
            </a:xfrm>
            <a:custGeom>
              <a:avLst/>
              <a:gdLst>
                <a:gd name="T0" fmla="*/ 0 w 1401"/>
                <a:gd name="T1" fmla="*/ 6 h 438"/>
                <a:gd name="T2" fmla="*/ 27 w 1401"/>
                <a:gd name="T3" fmla="*/ 385 h 438"/>
                <a:gd name="T4" fmla="*/ 114 w 1401"/>
                <a:gd name="T5" fmla="*/ 382 h 438"/>
                <a:gd name="T6" fmla="*/ 132 w 1401"/>
                <a:gd name="T7" fmla="*/ 358 h 438"/>
                <a:gd name="T8" fmla="*/ 210 w 1401"/>
                <a:gd name="T9" fmla="*/ 403 h 438"/>
                <a:gd name="T10" fmla="*/ 450 w 1401"/>
                <a:gd name="T11" fmla="*/ 385 h 438"/>
                <a:gd name="T12" fmla="*/ 486 w 1401"/>
                <a:gd name="T13" fmla="*/ 394 h 438"/>
                <a:gd name="T14" fmla="*/ 690 w 1401"/>
                <a:gd name="T15" fmla="*/ 418 h 438"/>
                <a:gd name="T16" fmla="*/ 1075 w 1401"/>
                <a:gd name="T17" fmla="*/ 439 h 438"/>
                <a:gd name="T18" fmla="*/ 1402 w 1401"/>
                <a:gd name="T19" fmla="*/ 421 h 438"/>
                <a:gd name="T20" fmla="*/ 1393 w 1401"/>
                <a:gd name="T21" fmla="*/ 165 h 438"/>
                <a:gd name="T22" fmla="*/ 291 w 1401"/>
                <a:gd name="T23" fmla="*/ 0 h 438"/>
                <a:gd name="T24" fmla="*/ 0 w 1401"/>
                <a:gd name="T25" fmla="*/ 6 h 4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7">
              <a:extLst>
                <a:ext uri="{FF2B5EF4-FFF2-40B4-BE49-F238E27FC236}">
                  <a16:creationId xmlns:a16="http://schemas.microsoft.com/office/drawing/2014/main" id="{5940D471-4A2E-EC49-9A0A-534664113F8C}"/>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5 h 123"/>
                <a:gd name="T6" fmla="*/ 801 w 999"/>
                <a:gd name="T7" fmla="*/ 41 h 123"/>
                <a:gd name="T8" fmla="*/ 876 w 999"/>
                <a:gd name="T9" fmla="*/ 6 h 123"/>
                <a:gd name="T10" fmla="*/ 933 w 999"/>
                <a:gd name="T11" fmla="*/ 0 h 123"/>
                <a:gd name="T12" fmla="*/ 981 w 999"/>
                <a:gd name="T13" fmla="*/ 15 h 123"/>
                <a:gd name="T14" fmla="*/ 999 w 999"/>
                <a:gd name="T15" fmla="*/ 50 h 123"/>
                <a:gd name="T16" fmla="*/ 987 w 999"/>
                <a:gd name="T17" fmla="*/ 120 h 123"/>
                <a:gd name="T18" fmla="*/ 18 w 999"/>
                <a:gd name="T19" fmla="*/ 117 h 123"/>
                <a:gd name="T20" fmla="*/ 0 w 999"/>
                <a:gd name="T21" fmla="*/ 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138" descr="video1">
              <a:extLst>
                <a:ext uri="{FF2B5EF4-FFF2-40B4-BE49-F238E27FC236}">
                  <a16:creationId xmlns:a16="http://schemas.microsoft.com/office/drawing/2014/main" id="{B2DF913B-0088-D047-8E12-A578FC3D3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349">
            <a:extLst>
              <a:ext uri="{FF2B5EF4-FFF2-40B4-BE49-F238E27FC236}">
                <a16:creationId xmlns:a16="http://schemas.microsoft.com/office/drawing/2014/main" id="{A8D2D0E4-8A9D-5F41-B48D-FC769689ADFF}"/>
              </a:ext>
            </a:extLst>
          </p:cNvPr>
          <p:cNvGrpSpPr>
            <a:grpSpLocks/>
          </p:cNvGrpSpPr>
          <p:nvPr/>
        </p:nvGrpSpPr>
        <p:grpSpPr bwMode="auto">
          <a:xfrm>
            <a:off x="5138301" y="2487004"/>
            <a:ext cx="583292" cy="621162"/>
            <a:chOff x="4437" y="1472"/>
            <a:chExt cx="427" cy="418"/>
          </a:xfrm>
        </p:grpSpPr>
        <p:sp>
          <p:nvSpPr>
            <p:cNvPr id="68" name="Rectangle 350">
              <a:extLst>
                <a:ext uri="{FF2B5EF4-FFF2-40B4-BE49-F238E27FC236}">
                  <a16:creationId xmlns:a16="http://schemas.microsoft.com/office/drawing/2014/main" id="{7C696386-B7C3-484A-867B-0D97C3E295A9}"/>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69" name="Rectangle 351">
              <a:extLst>
                <a:ext uri="{FF2B5EF4-FFF2-40B4-BE49-F238E27FC236}">
                  <a16:creationId xmlns:a16="http://schemas.microsoft.com/office/drawing/2014/main" id="{80E64DF2-CAD9-D44B-A4E7-34F5E1C0928E}"/>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2">
              <a:extLst>
                <a:ext uri="{FF2B5EF4-FFF2-40B4-BE49-F238E27FC236}">
                  <a16:creationId xmlns:a16="http://schemas.microsoft.com/office/drawing/2014/main" id="{1D8E5D70-F00A-BE4D-BC86-BB934A06978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3">
              <a:extLst>
                <a:ext uri="{FF2B5EF4-FFF2-40B4-BE49-F238E27FC236}">
                  <a16:creationId xmlns:a16="http://schemas.microsoft.com/office/drawing/2014/main" id="{7D6F4F20-44DD-6543-9079-83C96AAAE6B4}"/>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sp>
        <p:nvSpPr>
          <p:cNvPr id="73" name="Freeform 1287">
            <a:extLst>
              <a:ext uri="{FF2B5EF4-FFF2-40B4-BE49-F238E27FC236}">
                <a16:creationId xmlns:a16="http://schemas.microsoft.com/office/drawing/2014/main" id="{BE3F4D34-D002-FF47-ADC9-CAFBBDBBD046}"/>
              </a:ext>
            </a:extLst>
          </p:cNvPr>
          <p:cNvSpPr>
            <a:spLocks/>
          </p:cNvSpPr>
          <p:nvPr/>
        </p:nvSpPr>
        <p:spPr bwMode="auto">
          <a:xfrm>
            <a:off x="2405877" y="2063933"/>
            <a:ext cx="1997127" cy="1150190"/>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4" name="Straight Connector 45">
            <a:extLst>
              <a:ext uri="{FF2B5EF4-FFF2-40B4-BE49-F238E27FC236}">
                <a16:creationId xmlns:a16="http://schemas.microsoft.com/office/drawing/2014/main" id="{8A8560CF-513B-B545-88A5-17807275F8B2}"/>
              </a:ext>
            </a:extLst>
          </p:cNvPr>
          <p:cNvCxnSpPr>
            <a:cxnSpLocks noChangeShapeType="1"/>
          </p:cNvCxnSpPr>
          <p:nvPr/>
        </p:nvCxnSpPr>
        <p:spPr bwMode="auto">
          <a:xfrm>
            <a:off x="2097155" y="2592961"/>
            <a:ext cx="1068231"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46">
            <a:extLst>
              <a:ext uri="{FF2B5EF4-FFF2-40B4-BE49-F238E27FC236}">
                <a16:creationId xmlns:a16="http://schemas.microsoft.com/office/drawing/2014/main" id="{49DD2A4D-3F1C-7743-9C44-C80C99333ACF}"/>
              </a:ext>
            </a:extLst>
          </p:cNvPr>
          <p:cNvCxnSpPr>
            <a:cxnSpLocks noChangeShapeType="1"/>
          </p:cNvCxnSpPr>
          <p:nvPr/>
        </p:nvCxnSpPr>
        <p:spPr bwMode="auto">
          <a:xfrm>
            <a:off x="3827908" y="2621196"/>
            <a:ext cx="1044130"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64">
            <a:extLst>
              <a:ext uri="{FF2B5EF4-FFF2-40B4-BE49-F238E27FC236}">
                <a16:creationId xmlns:a16="http://schemas.microsoft.com/office/drawing/2014/main" id="{7B2A481B-313E-CB4A-BBF3-C6B1CD4E98E9}"/>
              </a:ext>
            </a:extLst>
          </p:cNvPr>
          <p:cNvSpPr txBox="1">
            <a:spLocks noChangeArrowheads="1"/>
          </p:cNvSpPr>
          <p:nvPr/>
        </p:nvSpPr>
        <p:spPr bwMode="auto">
          <a:xfrm>
            <a:off x="5065901" y="3249340"/>
            <a:ext cx="659790" cy="34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8" name="TextBox 64">
            <a:extLst>
              <a:ext uri="{FF2B5EF4-FFF2-40B4-BE49-F238E27FC236}">
                <a16:creationId xmlns:a16="http://schemas.microsoft.com/office/drawing/2014/main" id="{8EF78B8E-FFDC-3842-BA26-33E096491BB0}"/>
              </a:ext>
            </a:extLst>
          </p:cNvPr>
          <p:cNvSpPr txBox="1">
            <a:spLocks noChangeArrowheads="1"/>
          </p:cNvSpPr>
          <p:nvPr/>
        </p:nvSpPr>
        <p:spPr bwMode="auto">
          <a:xfrm>
            <a:off x="2968679" y="2839643"/>
            <a:ext cx="790928" cy="31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Internet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9565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a:t>
            </a:r>
          </a:p>
        </p:txBody>
      </p:sp>
      <p:grpSp>
        <p:nvGrpSpPr>
          <p:cNvPr id="266" name="Group 249">
            <a:extLst>
              <a:ext uri="{FF2B5EF4-FFF2-40B4-BE49-F238E27FC236}">
                <a16:creationId xmlns:a16="http://schemas.microsoft.com/office/drawing/2014/main" id="{AEF99E4D-FC62-9E44-84B6-19BBBFEFF1DB}"/>
              </a:ext>
            </a:extLst>
          </p:cNvPr>
          <p:cNvGrpSpPr>
            <a:grpSpLocks/>
          </p:cNvGrpSpPr>
          <p:nvPr/>
        </p:nvGrpSpPr>
        <p:grpSpPr bwMode="auto">
          <a:xfrm>
            <a:off x="3788806" y="4809551"/>
            <a:ext cx="427037" cy="785812"/>
            <a:chOff x="4140" y="429"/>
            <a:chExt cx="1425" cy="2396"/>
          </a:xfrm>
        </p:grpSpPr>
        <p:sp>
          <p:nvSpPr>
            <p:cNvPr id="267" name="Freeform 250">
              <a:extLst>
                <a:ext uri="{FF2B5EF4-FFF2-40B4-BE49-F238E27FC236}">
                  <a16:creationId xmlns:a16="http://schemas.microsoft.com/office/drawing/2014/main" id="{152BA2F1-00EA-F348-896B-A5C53F1E6F40}"/>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Rectangle 251">
              <a:extLst>
                <a:ext uri="{FF2B5EF4-FFF2-40B4-BE49-F238E27FC236}">
                  <a16:creationId xmlns:a16="http://schemas.microsoft.com/office/drawing/2014/main" id="{300E6F11-612F-A14C-87F7-A8851BB4FEF1}"/>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69" name="Freeform 252">
              <a:extLst>
                <a:ext uri="{FF2B5EF4-FFF2-40B4-BE49-F238E27FC236}">
                  <a16:creationId xmlns:a16="http://schemas.microsoft.com/office/drawing/2014/main" id="{826227F8-DADF-1E4A-9A6E-834CD4D3F0AB}"/>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53">
              <a:extLst>
                <a:ext uri="{FF2B5EF4-FFF2-40B4-BE49-F238E27FC236}">
                  <a16:creationId xmlns:a16="http://schemas.microsoft.com/office/drawing/2014/main" id="{D7185AF3-6DE0-EB40-87C6-269CBC3D782F}"/>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Rectangle 254">
              <a:extLst>
                <a:ext uri="{FF2B5EF4-FFF2-40B4-BE49-F238E27FC236}">
                  <a16:creationId xmlns:a16="http://schemas.microsoft.com/office/drawing/2014/main" id="{2B2FED80-6596-EF4F-BE23-37718C861526}"/>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2" name="Group 255">
              <a:extLst>
                <a:ext uri="{FF2B5EF4-FFF2-40B4-BE49-F238E27FC236}">
                  <a16:creationId xmlns:a16="http://schemas.microsoft.com/office/drawing/2014/main" id="{A9BE197D-0488-3C45-8D78-A04741AC7C7F}"/>
                </a:ext>
              </a:extLst>
            </p:cNvPr>
            <p:cNvGrpSpPr>
              <a:grpSpLocks/>
            </p:cNvGrpSpPr>
            <p:nvPr/>
          </p:nvGrpSpPr>
          <p:grpSpPr bwMode="auto">
            <a:xfrm>
              <a:off x="4749" y="668"/>
              <a:ext cx="581" cy="145"/>
              <a:chOff x="614" y="2568"/>
              <a:chExt cx="725" cy="139"/>
            </a:xfrm>
          </p:grpSpPr>
          <p:sp>
            <p:nvSpPr>
              <p:cNvPr id="297" name="AutoShape 256">
                <a:extLst>
                  <a:ext uri="{FF2B5EF4-FFF2-40B4-BE49-F238E27FC236}">
                    <a16:creationId xmlns:a16="http://schemas.microsoft.com/office/drawing/2014/main" id="{8AEACE4E-2F2E-074E-944A-FD899A8CC13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8" name="AutoShape 257">
                <a:extLst>
                  <a:ext uri="{FF2B5EF4-FFF2-40B4-BE49-F238E27FC236}">
                    <a16:creationId xmlns:a16="http://schemas.microsoft.com/office/drawing/2014/main" id="{47728FA0-225D-FB46-B5EE-A1020878589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3" name="Rectangle 258">
              <a:extLst>
                <a:ext uri="{FF2B5EF4-FFF2-40B4-BE49-F238E27FC236}">
                  <a16:creationId xmlns:a16="http://schemas.microsoft.com/office/drawing/2014/main" id="{5835E575-F49C-344B-9FDD-DA2C3607B7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4" name="Group 259">
              <a:extLst>
                <a:ext uri="{FF2B5EF4-FFF2-40B4-BE49-F238E27FC236}">
                  <a16:creationId xmlns:a16="http://schemas.microsoft.com/office/drawing/2014/main" id="{AA22B6E8-7F7A-CB4E-8291-401102CED349}"/>
                </a:ext>
              </a:extLst>
            </p:cNvPr>
            <p:cNvGrpSpPr>
              <a:grpSpLocks/>
            </p:cNvGrpSpPr>
            <p:nvPr/>
          </p:nvGrpSpPr>
          <p:grpSpPr bwMode="auto">
            <a:xfrm>
              <a:off x="4747" y="994"/>
              <a:ext cx="581" cy="134"/>
              <a:chOff x="614" y="2568"/>
              <a:chExt cx="725" cy="139"/>
            </a:xfrm>
          </p:grpSpPr>
          <p:sp>
            <p:nvSpPr>
              <p:cNvPr id="295" name="AutoShape 260">
                <a:extLst>
                  <a:ext uri="{FF2B5EF4-FFF2-40B4-BE49-F238E27FC236}">
                    <a16:creationId xmlns:a16="http://schemas.microsoft.com/office/drawing/2014/main" id="{C1C77C6E-EED3-394E-B167-C41757211F84}"/>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6" name="AutoShape 261">
                <a:extLst>
                  <a:ext uri="{FF2B5EF4-FFF2-40B4-BE49-F238E27FC236}">
                    <a16:creationId xmlns:a16="http://schemas.microsoft.com/office/drawing/2014/main" id="{AA09AEA7-1D87-B24F-B374-BDBF7482BD35}"/>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5" name="Rectangle 262">
              <a:extLst>
                <a:ext uri="{FF2B5EF4-FFF2-40B4-BE49-F238E27FC236}">
                  <a16:creationId xmlns:a16="http://schemas.microsoft.com/office/drawing/2014/main" id="{3F42A0BC-CF2E-E24A-A739-845C15ECFE3C}"/>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76" name="Rectangle 263">
              <a:extLst>
                <a:ext uri="{FF2B5EF4-FFF2-40B4-BE49-F238E27FC236}">
                  <a16:creationId xmlns:a16="http://schemas.microsoft.com/office/drawing/2014/main" id="{E64B3966-F003-C44C-9B00-0FD0B4E8C88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7" name="Group 264">
              <a:extLst>
                <a:ext uri="{FF2B5EF4-FFF2-40B4-BE49-F238E27FC236}">
                  <a16:creationId xmlns:a16="http://schemas.microsoft.com/office/drawing/2014/main" id="{EF07E87F-184A-DE45-8C7F-573AF2537DC9}"/>
                </a:ext>
              </a:extLst>
            </p:cNvPr>
            <p:cNvGrpSpPr>
              <a:grpSpLocks/>
            </p:cNvGrpSpPr>
            <p:nvPr/>
          </p:nvGrpSpPr>
          <p:grpSpPr bwMode="auto">
            <a:xfrm>
              <a:off x="4735" y="1627"/>
              <a:ext cx="582" cy="151"/>
              <a:chOff x="614" y="2568"/>
              <a:chExt cx="725" cy="139"/>
            </a:xfrm>
          </p:grpSpPr>
          <p:sp>
            <p:nvSpPr>
              <p:cNvPr id="293" name="AutoShape 265">
                <a:extLst>
                  <a:ext uri="{FF2B5EF4-FFF2-40B4-BE49-F238E27FC236}">
                    <a16:creationId xmlns:a16="http://schemas.microsoft.com/office/drawing/2014/main" id="{E5E61D30-25AE-8741-9618-75C55AD79D78}"/>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4" name="AutoShape 266">
                <a:extLst>
                  <a:ext uri="{FF2B5EF4-FFF2-40B4-BE49-F238E27FC236}">
                    <a16:creationId xmlns:a16="http://schemas.microsoft.com/office/drawing/2014/main" id="{CF8FF070-F087-7840-9F19-7200142BF40A}"/>
                  </a:ext>
                </a:extLst>
              </p:cNvPr>
              <p:cNvSpPr>
                <a:spLocks noChangeArrowheads="1"/>
              </p:cNvSpPr>
              <p:nvPr/>
            </p:nvSpPr>
            <p:spPr bwMode="auto">
              <a:xfrm>
                <a:off x="625"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8" name="Freeform 267">
              <a:extLst>
                <a:ext uri="{FF2B5EF4-FFF2-40B4-BE49-F238E27FC236}">
                  <a16:creationId xmlns:a16="http://schemas.microsoft.com/office/drawing/2014/main" id="{4672D609-04BB-4646-8153-6950398068BE}"/>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9" name="Group 268">
              <a:extLst>
                <a:ext uri="{FF2B5EF4-FFF2-40B4-BE49-F238E27FC236}">
                  <a16:creationId xmlns:a16="http://schemas.microsoft.com/office/drawing/2014/main" id="{521FCA2B-F1A7-DA40-B114-6914827409D9}"/>
                </a:ext>
              </a:extLst>
            </p:cNvPr>
            <p:cNvGrpSpPr>
              <a:grpSpLocks/>
            </p:cNvGrpSpPr>
            <p:nvPr/>
          </p:nvGrpSpPr>
          <p:grpSpPr bwMode="auto">
            <a:xfrm>
              <a:off x="4739" y="1327"/>
              <a:ext cx="582" cy="139"/>
              <a:chOff x="614" y="2568"/>
              <a:chExt cx="725" cy="139"/>
            </a:xfrm>
          </p:grpSpPr>
          <p:sp>
            <p:nvSpPr>
              <p:cNvPr id="291" name="AutoShape 269">
                <a:extLst>
                  <a:ext uri="{FF2B5EF4-FFF2-40B4-BE49-F238E27FC236}">
                    <a16:creationId xmlns:a16="http://schemas.microsoft.com/office/drawing/2014/main" id="{9DDABA87-8024-3345-81DC-B285EC1C099A}"/>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2" name="AutoShape 270">
                <a:extLst>
                  <a:ext uri="{FF2B5EF4-FFF2-40B4-BE49-F238E27FC236}">
                    <a16:creationId xmlns:a16="http://schemas.microsoft.com/office/drawing/2014/main" id="{314CD0E5-F403-E245-A748-507AF5E0B084}"/>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80" name="Rectangle 271">
              <a:extLst>
                <a:ext uri="{FF2B5EF4-FFF2-40B4-BE49-F238E27FC236}">
                  <a16:creationId xmlns:a16="http://schemas.microsoft.com/office/drawing/2014/main" id="{B559F645-7351-C144-9AE2-DCA74DB20790}"/>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1" name="Freeform 272">
              <a:extLst>
                <a:ext uri="{FF2B5EF4-FFF2-40B4-BE49-F238E27FC236}">
                  <a16:creationId xmlns:a16="http://schemas.microsoft.com/office/drawing/2014/main" id="{BDBAE511-74F9-3244-94BC-D6E8C23A419C}"/>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273">
              <a:extLst>
                <a:ext uri="{FF2B5EF4-FFF2-40B4-BE49-F238E27FC236}">
                  <a16:creationId xmlns:a16="http://schemas.microsoft.com/office/drawing/2014/main" id="{F24246BA-27AC-EC49-8B17-EBFCCF1ECD36}"/>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val 274">
              <a:extLst>
                <a:ext uri="{FF2B5EF4-FFF2-40B4-BE49-F238E27FC236}">
                  <a16:creationId xmlns:a16="http://schemas.microsoft.com/office/drawing/2014/main" id="{AE61D6B1-7441-3042-851B-64FDF1B98A86}"/>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4" name="Freeform 275">
              <a:extLst>
                <a:ext uri="{FF2B5EF4-FFF2-40B4-BE49-F238E27FC236}">
                  <a16:creationId xmlns:a16="http://schemas.microsoft.com/office/drawing/2014/main" id="{949FFF87-993A-424E-B000-F5B7857D897A}"/>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AutoShape 276">
              <a:extLst>
                <a:ext uri="{FF2B5EF4-FFF2-40B4-BE49-F238E27FC236}">
                  <a16:creationId xmlns:a16="http://schemas.microsoft.com/office/drawing/2014/main" id="{4730E002-A069-AD40-BDAF-BCE034E211C8}"/>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6" name="AutoShape 277">
              <a:extLst>
                <a:ext uri="{FF2B5EF4-FFF2-40B4-BE49-F238E27FC236}">
                  <a16:creationId xmlns:a16="http://schemas.microsoft.com/office/drawing/2014/main" id="{6A5BF613-0ADA-FE48-97C8-629542574EDD}"/>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7" name="Oval 278">
              <a:extLst>
                <a:ext uri="{FF2B5EF4-FFF2-40B4-BE49-F238E27FC236}">
                  <a16:creationId xmlns:a16="http://schemas.microsoft.com/office/drawing/2014/main" id="{93CD8B37-7AC2-934F-A6E3-3F0FBCB01462}"/>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8" name="Oval 279">
              <a:extLst>
                <a:ext uri="{FF2B5EF4-FFF2-40B4-BE49-F238E27FC236}">
                  <a16:creationId xmlns:a16="http://schemas.microsoft.com/office/drawing/2014/main" id="{51EF5D37-9B48-6343-A5F5-69AB85337078}"/>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Arial" charset="0"/>
              </a:endParaRPr>
            </a:p>
          </p:txBody>
        </p:sp>
        <p:sp>
          <p:nvSpPr>
            <p:cNvPr id="289" name="Oval 280">
              <a:extLst>
                <a:ext uri="{FF2B5EF4-FFF2-40B4-BE49-F238E27FC236}">
                  <a16:creationId xmlns:a16="http://schemas.microsoft.com/office/drawing/2014/main" id="{6B00B086-5270-394E-9B40-A976F059EDB3}"/>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0" name="Rectangle 281">
              <a:extLst>
                <a:ext uri="{FF2B5EF4-FFF2-40B4-BE49-F238E27FC236}">
                  <a16:creationId xmlns:a16="http://schemas.microsoft.com/office/drawing/2014/main" id="{14B0BF53-3A29-964D-B23D-474036984371}"/>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grpSp>
        <p:nvGrpSpPr>
          <p:cNvPr id="299" name="Group 134">
            <a:extLst>
              <a:ext uri="{FF2B5EF4-FFF2-40B4-BE49-F238E27FC236}">
                <a16:creationId xmlns:a16="http://schemas.microsoft.com/office/drawing/2014/main" id="{035EEFA2-3531-EF4E-A6EF-BC8C83C2B5B5}"/>
              </a:ext>
            </a:extLst>
          </p:cNvPr>
          <p:cNvGrpSpPr>
            <a:grpSpLocks/>
          </p:cNvGrpSpPr>
          <p:nvPr/>
        </p:nvGrpSpPr>
        <p:grpSpPr bwMode="auto">
          <a:xfrm>
            <a:off x="3361768" y="4441251"/>
            <a:ext cx="1281113" cy="363537"/>
            <a:chOff x="3621" y="3265"/>
            <a:chExt cx="1776" cy="744"/>
          </a:xfrm>
        </p:grpSpPr>
        <p:pic>
          <p:nvPicPr>
            <p:cNvPr id="300" name="Picture 135" descr="reellogo">
              <a:extLst>
                <a:ext uri="{FF2B5EF4-FFF2-40B4-BE49-F238E27FC236}">
                  <a16:creationId xmlns:a16="http://schemas.microsoft.com/office/drawing/2014/main" id="{14DC10E9-52C9-8142-A6BD-FA98F27C7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1" name="Freeform 136">
              <a:extLst>
                <a:ext uri="{FF2B5EF4-FFF2-40B4-BE49-F238E27FC236}">
                  <a16:creationId xmlns:a16="http://schemas.microsoft.com/office/drawing/2014/main" id="{E8A0CF9D-AEF9-274D-8B33-ACF3DD6B2372}"/>
                </a:ext>
              </a:extLst>
            </p:cNvPr>
            <p:cNvSpPr>
              <a:spLocks/>
            </p:cNvSpPr>
            <p:nvPr/>
          </p:nvSpPr>
          <p:spPr bwMode="auto">
            <a:xfrm>
              <a:off x="3971" y="3288"/>
              <a:ext cx="1402" cy="439"/>
            </a:xfrm>
            <a:custGeom>
              <a:avLst/>
              <a:gdLst>
                <a:gd name="T0" fmla="*/ 0 w 1401"/>
                <a:gd name="T1" fmla="*/ 6 h 438"/>
                <a:gd name="T2" fmla="*/ 27 w 1401"/>
                <a:gd name="T3" fmla="*/ 384 h 438"/>
                <a:gd name="T4" fmla="*/ 114 w 1401"/>
                <a:gd name="T5" fmla="*/ 381 h 438"/>
                <a:gd name="T6" fmla="*/ 132 w 1401"/>
                <a:gd name="T7" fmla="*/ 357 h 438"/>
                <a:gd name="T8" fmla="*/ 210 w 1401"/>
                <a:gd name="T9" fmla="*/ 402 h 438"/>
                <a:gd name="T10" fmla="*/ 450 w 1401"/>
                <a:gd name="T11" fmla="*/ 384 h 438"/>
                <a:gd name="T12" fmla="*/ 486 w 1401"/>
                <a:gd name="T13" fmla="*/ 393 h 438"/>
                <a:gd name="T14" fmla="*/ 690 w 1401"/>
                <a:gd name="T15" fmla="*/ 417 h 438"/>
                <a:gd name="T16" fmla="*/ 1074 w 1401"/>
                <a:gd name="T17" fmla="*/ 438 h 438"/>
                <a:gd name="T18" fmla="*/ 1401 w 1401"/>
                <a:gd name="T19" fmla="*/ 420 h 438"/>
                <a:gd name="T20" fmla="*/ 1392 w 1401"/>
                <a:gd name="T21" fmla="*/ 165 h 438"/>
                <a:gd name="T22" fmla="*/ 291 w 1401"/>
                <a:gd name="T23" fmla="*/ 0 h 438"/>
                <a:gd name="T24" fmla="*/ 0 w 1401"/>
                <a:gd name="T25"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2" name="Freeform 137">
              <a:extLst>
                <a:ext uri="{FF2B5EF4-FFF2-40B4-BE49-F238E27FC236}">
                  <a16:creationId xmlns:a16="http://schemas.microsoft.com/office/drawing/2014/main" id="{DE9583DA-16F1-2D4B-929C-271789F62D5E}"/>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6 h 123"/>
                <a:gd name="T6" fmla="*/ 801 w 999"/>
                <a:gd name="T7" fmla="*/ 42 h 123"/>
                <a:gd name="T8" fmla="*/ 876 w 999"/>
                <a:gd name="T9" fmla="*/ 6 h 123"/>
                <a:gd name="T10" fmla="*/ 933 w 999"/>
                <a:gd name="T11" fmla="*/ 0 h 123"/>
                <a:gd name="T12" fmla="*/ 981 w 999"/>
                <a:gd name="T13" fmla="*/ 15 h 123"/>
                <a:gd name="T14" fmla="*/ 999 w 999"/>
                <a:gd name="T15" fmla="*/ 51 h 123"/>
                <a:gd name="T16" fmla="*/ 987 w 999"/>
                <a:gd name="T17" fmla="*/ 123 h 123"/>
                <a:gd name="T18" fmla="*/ 18 w 999"/>
                <a:gd name="T19" fmla="*/ 120 h 123"/>
                <a:gd name="T20" fmla="*/ 0 w 999"/>
                <a:gd name="T2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pic>
          <p:nvPicPr>
            <p:cNvPr id="303" name="Picture 138" descr="video1">
              <a:extLst>
                <a:ext uri="{FF2B5EF4-FFF2-40B4-BE49-F238E27FC236}">
                  <a16:creationId xmlns:a16="http://schemas.microsoft.com/office/drawing/2014/main" id="{34AB05AF-3A1D-5E4A-AF17-1A795E8C6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4" name="Line 168">
            <a:extLst>
              <a:ext uri="{FF2B5EF4-FFF2-40B4-BE49-F238E27FC236}">
                <a16:creationId xmlns:a16="http://schemas.microsoft.com/office/drawing/2014/main" id="{482428A4-15BB-F740-B74C-16D5589A557B}"/>
              </a:ext>
            </a:extLst>
          </p:cNvPr>
          <p:cNvSpPr>
            <a:spLocks noChangeShapeType="1"/>
          </p:cNvSpPr>
          <p:nvPr/>
        </p:nvSpPr>
        <p:spPr bwMode="auto">
          <a:xfrm>
            <a:off x="1396443" y="1371026"/>
            <a:ext cx="0" cy="28527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305" name="Group 357">
            <a:extLst>
              <a:ext uri="{FF2B5EF4-FFF2-40B4-BE49-F238E27FC236}">
                <a16:creationId xmlns:a16="http://schemas.microsoft.com/office/drawing/2014/main" id="{581A8529-F504-3846-8B36-89B971CA7477}"/>
              </a:ext>
            </a:extLst>
          </p:cNvPr>
          <p:cNvGrpSpPr>
            <a:grpSpLocks/>
          </p:cNvGrpSpPr>
          <p:nvPr/>
        </p:nvGrpSpPr>
        <p:grpSpPr bwMode="auto">
          <a:xfrm>
            <a:off x="2056843" y="3347465"/>
            <a:ext cx="1662113" cy="1489076"/>
            <a:chOff x="944" y="2184"/>
            <a:chExt cx="1047" cy="938"/>
          </a:xfrm>
        </p:grpSpPr>
        <p:sp>
          <p:nvSpPr>
            <p:cNvPr id="306" name="Freeform 207">
              <a:extLst>
                <a:ext uri="{FF2B5EF4-FFF2-40B4-BE49-F238E27FC236}">
                  <a16:creationId xmlns:a16="http://schemas.microsoft.com/office/drawing/2014/main" id="{FB5DBF6C-CEEB-DA4C-8661-582EC861951C}"/>
                </a:ext>
              </a:extLst>
            </p:cNvPr>
            <p:cNvSpPr>
              <a:spLocks/>
            </p:cNvSpPr>
            <p:nvPr/>
          </p:nvSpPr>
          <p:spPr bwMode="auto">
            <a:xfrm>
              <a:off x="1278" y="2184"/>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7" name="Text Box 208">
              <a:extLst>
                <a:ext uri="{FF2B5EF4-FFF2-40B4-BE49-F238E27FC236}">
                  <a16:creationId xmlns:a16="http://schemas.microsoft.com/office/drawing/2014/main" id="{814C88A0-3287-EB46-9C41-FEA42D1AC9FB}"/>
                </a:ext>
              </a:extLst>
            </p:cNvPr>
            <p:cNvSpPr txBox="1">
              <a:spLocks noChangeArrowheads="1"/>
            </p:cNvSpPr>
            <p:nvPr/>
          </p:nvSpPr>
          <p:spPr bwMode="auto">
            <a:xfrm>
              <a:off x="944" y="2366"/>
              <a:ext cx="1047" cy="75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342900" marR="0" lvl="0" indent="-342900" algn="l" defTabSz="914400" rtl="0" eaLnBrk="1" fontAlgn="auto" latinLnBrk="0" hangingPunct="1">
                <a:lnSpc>
                  <a:spcPct val="9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recorded (e.g., 30 frames/sec)</a:t>
              </a:r>
            </a:p>
          </p:txBody>
        </p:sp>
      </p:grpSp>
      <p:grpSp>
        <p:nvGrpSpPr>
          <p:cNvPr id="308" name="Group 262">
            <a:extLst>
              <a:ext uri="{FF2B5EF4-FFF2-40B4-BE49-F238E27FC236}">
                <a16:creationId xmlns:a16="http://schemas.microsoft.com/office/drawing/2014/main" id="{CECCA62F-4456-C34B-9177-029B14A96C8F}"/>
              </a:ext>
            </a:extLst>
          </p:cNvPr>
          <p:cNvGrpSpPr>
            <a:grpSpLocks/>
          </p:cNvGrpSpPr>
          <p:nvPr/>
        </p:nvGrpSpPr>
        <p:grpSpPr bwMode="auto">
          <a:xfrm>
            <a:off x="1586943" y="1691701"/>
            <a:ext cx="2552700" cy="2525712"/>
            <a:chOff x="648" y="1147"/>
            <a:chExt cx="1608" cy="1591"/>
          </a:xfrm>
        </p:grpSpPr>
        <p:grpSp>
          <p:nvGrpSpPr>
            <p:cNvPr id="309" name="Group 206">
              <a:extLst>
                <a:ext uri="{FF2B5EF4-FFF2-40B4-BE49-F238E27FC236}">
                  <a16:creationId xmlns:a16="http://schemas.microsoft.com/office/drawing/2014/main" id="{C77333BA-89DD-5D42-B008-4B67B599CF2A}"/>
                </a:ext>
              </a:extLst>
            </p:cNvPr>
            <p:cNvGrpSpPr>
              <a:grpSpLocks/>
            </p:cNvGrpSpPr>
            <p:nvPr/>
          </p:nvGrpSpPr>
          <p:grpSpPr bwMode="auto">
            <a:xfrm>
              <a:off x="648" y="1725"/>
              <a:ext cx="1024" cy="1013"/>
              <a:chOff x="672" y="1071"/>
              <a:chExt cx="1024" cy="1013"/>
            </a:xfrm>
          </p:grpSpPr>
          <p:grpSp>
            <p:nvGrpSpPr>
              <p:cNvPr id="325" name="Group 189">
                <a:extLst>
                  <a:ext uri="{FF2B5EF4-FFF2-40B4-BE49-F238E27FC236}">
                    <a16:creationId xmlns:a16="http://schemas.microsoft.com/office/drawing/2014/main" id="{8A85A2D3-A990-8B41-B23F-258454EAAF2E}"/>
                  </a:ext>
                </a:extLst>
              </p:cNvPr>
              <p:cNvGrpSpPr>
                <a:grpSpLocks/>
              </p:cNvGrpSpPr>
              <p:nvPr/>
            </p:nvGrpSpPr>
            <p:grpSpPr bwMode="auto">
              <a:xfrm>
                <a:off x="672" y="1506"/>
                <a:ext cx="583" cy="578"/>
                <a:chOff x="672" y="1486"/>
                <a:chExt cx="583" cy="578"/>
              </a:xfrm>
            </p:grpSpPr>
            <p:grpSp>
              <p:nvGrpSpPr>
                <p:cNvPr id="336" name="Group 181">
                  <a:extLst>
                    <a:ext uri="{FF2B5EF4-FFF2-40B4-BE49-F238E27FC236}">
                      <a16:creationId xmlns:a16="http://schemas.microsoft.com/office/drawing/2014/main" id="{7BDB39B8-53B4-9640-A017-C997019C6946}"/>
                    </a:ext>
                  </a:extLst>
                </p:cNvPr>
                <p:cNvGrpSpPr>
                  <a:grpSpLocks/>
                </p:cNvGrpSpPr>
                <p:nvPr/>
              </p:nvGrpSpPr>
              <p:grpSpPr bwMode="auto">
                <a:xfrm>
                  <a:off x="672" y="1776"/>
                  <a:ext cx="291" cy="288"/>
                  <a:chOff x="672" y="1776"/>
                  <a:chExt cx="291" cy="288"/>
                </a:xfrm>
              </p:grpSpPr>
              <p:grpSp>
                <p:nvGrpSpPr>
                  <p:cNvPr id="344" name="Group 177">
                    <a:extLst>
                      <a:ext uri="{FF2B5EF4-FFF2-40B4-BE49-F238E27FC236}">
                        <a16:creationId xmlns:a16="http://schemas.microsoft.com/office/drawing/2014/main" id="{8EEE6973-A2DA-CC47-BBFC-6F5DF3C18203}"/>
                      </a:ext>
                    </a:extLst>
                  </p:cNvPr>
                  <p:cNvGrpSpPr>
                    <a:grpSpLocks/>
                  </p:cNvGrpSpPr>
                  <p:nvPr/>
                </p:nvGrpSpPr>
                <p:grpSpPr bwMode="auto">
                  <a:xfrm>
                    <a:off x="672" y="1920"/>
                    <a:ext cx="145" cy="144"/>
                    <a:chOff x="672" y="1920"/>
                    <a:chExt cx="145" cy="144"/>
                  </a:xfrm>
                </p:grpSpPr>
                <p:sp>
                  <p:nvSpPr>
                    <p:cNvPr id="348" name="Line 173">
                      <a:extLst>
                        <a:ext uri="{FF2B5EF4-FFF2-40B4-BE49-F238E27FC236}">
                          <a16:creationId xmlns:a16="http://schemas.microsoft.com/office/drawing/2014/main" id="{EA80EC66-00D7-FA43-A803-FB245F2B604D}"/>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9" name="Line 176">
                      <a:extLst>
                        <a:ext uri="{FF2B5EF4-FFF2-40B4-BE49-F238E27FC236}">
                          <a16:creationId xmlns:a16="http://schemas.microsoft.com/office/drawing/2014/main" id="{F568A800-6A4E-6E4C-A167-13E4AE46AF8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45" name="Group 178">
                    <a:extLst>
                      <a:ext uri="{FF2B5EF4-FFF2-40B4-BE49-F238E27FC236}">
                        <a16:creationId xmlns:a16="http://schemas.microsoft.com/office/drawing/2014/main" id="{302EE25B-7A88-5F4B-B370-A03D1B2E52E9}"/>
                      </a:ext>
                    </a:extLst>
                  </p:cNvPr>
                  <p:cNvGrpSpPr>
                    <a:grpSpLocks/>
                  </p:cNvGrpSpPr>
                  <p:nvPr/>
                </p:nvGrpSpPr>
                <p:grpSpPr bwMode="auto">
                  <a:xfrm>
                    <a:off x="818" y="1776"/>
                    <a:ext cx="145" cy="144"/>
                    <a:chOff x="672" y="1920"/>
                    <a:chExt cx="145" cy="144"/>
                  </a:xfrm>
                </p:grpSpPr>
                <p:sp>
                  <p:nvSpPr>
                    <p:cNvPr id="346" name="Line 179">
                      <a:extLst>
                        <a:ext uri="{FF2B5EF4-FFF2-40B4-BE49-F238E27FC236}">
                          <a16:creationId xmlns:a16="http://schemas.microsoft.com/office/drawing/2014/main" id="{40C6F382-C5D0-DC4C-9C98-5B6A9F97A116}"/>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7" name="Line 180">
                      <a:extLst>
                        <a:ext uri="{FF2B5EF4-FFF2-40B4-BE49-F238E27FC236}">
                          <a16:creationId xmlns:a16="http://schemas.microsoft.com/office/drawing/2014/main" id="{8060F88C-6D9A-F042-9854-C307CF9849B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37" name="Group 182">
                  <a:extLst>
                    <a:ext uri="{FF2B5EF4-FFF2-40B4-BE49-F238E27FC236}">
                      <a16:creationId xmlns:a16="http://schemas.microsoft.com/office/drawing/2014/main" id="{D0EB01A1-2EA5-0244-A29B-7580513BED09}"/>
                    </a:ext>
                  </a:extLst>
                </p:cNvPr>
                <p:cNvGrpSpPr>
                  <a:grpSpLocks/>
                </p:cNvGrpSpPr>
                <p:nvPr/>
              </p:nvGrpSpPr>
              <p:grpSpPr bwMode="auto">
                <a:xfrm>
                  <a:off x="964" y="1486"/>
                  <a:ext cx="291" cy="288"/>
                  <a:chOff x="672" y="1776"/>
                  <a:chExt cx="291" cy="288"/>
                </a:xfrm>
              </p:grpSpPr>
              <p:grpSp>
                <p:nvGrpSpPr>
                  <p:cNvPr id="338" name="Group 183">
                    <a:extLst>
                      <a:ext uri="{FF2B5EF4-FFF2-40B4-BE49-F238E27FC236}">
                        <a16:creationId xmlns:a16="http://schemas.microsoft.com/office/drawing/2014/main" id="{DBF9543B-F39B-274E-978C-E4A708F0B5DE}"/>
                      </a:ext>
                    </a:extLst>
                  </p:cNvPr>
                  <p:cNvGrpSpPr>
                    <a:grpSpLocks/>
                  </p:cNvGrpSpPr>
                  <p:nvPr/>
                </p:nvGrpSpPr>
                <p:grpSpPr bwMode="auto">
                  <a:xfrm>
                    <a:off x="672" y="1920"/>
                    <a:ext cx="145" cy="144"/>
                    <a:chOff x="672" y="1920"/>
                    <a:chExt cx="145" cy="144"/>
                  </a:xfrm>
                </p:grpSpPr>
                <p:sp>
                  <p:nvSpPr>
                    <p:cNvPr id="342" name="Line 184">
                      <a:extLst>
                        <a:ext uri="{FF2B5EF4-FFF2-40B4-BE49-F238E27FC236}">
                          <a16:creationId xmlns:a16="http://schemas.microsoft.com/office/drawing/2014/main" id="{F7E287B9-5EBA-D74E-B700-9B84F2EC573B}"/>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3" name="Line 185">
                      <a:extLst>
                        <a:ext uri="{FF2B5EF4-FFF2-40B4-BE49-F238E27FC236}">
                          <a16:creationId xmlns:a16="http://schemas.microsoft.com/office/drawing/2014/main" id="{C9CC3AA3-BDCE-0744-85DB-208F60B23ACD}"/>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9" name="Group 186">
                    <a:extLst>
                      <a:ext uri="{FF2B5EF4-FFF2-40B4-BE49-F238E27FC236}">
                        <a16:creationId xmlns:a16="http://schemas.microsoft.com/office/drawing/2014/main" id="{8734C907-441E-C244-A935-5A9EB6ADD3D2}"/>
                      </a:ext>
                    </a:extLst>
                  </p:cNvPr>
                  <p:cNvGrpSpPr>
                    <a:grpSpLocks/>
                  </p:cNvGrpSpPr>
                  <p:nvPr/>
                </p:nvGrpSpPr>
                <p:grpSpPr bwMode="auto">
                  <a:xfrm>
                    <a:off x="818" y="1776"/>
                    <a:ext cx="145" cy="144"/>
                    <a:chOff x="672" y="1920"/>
                    <a:chExt cx="145" cy="144"/>
                  </a:xfrm>
                </p:grpSpPr>
                <p:sp>
                  <p:nvSpPr>
                    <p:cNvPr id="340" name="Line 187">
                      <a:extLst>
                        <a:ext uri="{FF2B5EF4-FFF2-40B4-BE49-F238E27FC236}">
                          <a16:creationId xmlns:a16="http://schemas.microsoft.com/office/drawing/2014/main" id="{AC34B541-4E74-6E49-BE49-13688810373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1" name="Line 188">
                      <a:extLst>
                        <a:ext uri="{FF2B5EF4-FFF2-40B4-BE49-F238E27FC236}">
                          <a16:creationId xmlns:a16="http://schemas.microsoft.com/office/drawing/2014/main" id="{C37337D0-1B0B-F845-B482-8E0EF9CEDC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26" name="Group 191">
                <a:extLst>
                  <a:ext uri="{FF2B5EF4-FFF2-40B4-BE49-F238E27FC236}">
                    <a16:creationId xmlns:a16="http://schemas.microsoft.com/office/drawing/2014/main" id="{7BAA7828-347D-144C-A484-CBD99CA1A112}"/>
                  </a:ext>
                </a:extLst>
              </p:cNvPr>
              <p:cNvGrpSpPr>
                <a:grpSpLocks/>
              </p:cNvGrpSpPr>
              <p:nvPr/>
            </p:nvGrpSpPr>
            <p:grpSpPr bwMode="auto">
              <a:xfrm>
                <a:off x="1259" y="1217"/>
                <a:ext cx="291" cy="288"/>
                <a:chOff x="672" y="1776"/>
                <a:chExt cx="291" cy="288"/>
              </a:xfrm>
            </p:grpSpPr>
            <p:grpSp>
              <p:nvGrpSpPr>
                <p:cNvPr id="330" name="Group 192">
                  <a:extLst>
                    <a:ext uri="{FF2B5EF4-FFF2-40B4-BE49-F238E27FC236}">
                      <a16:creationId xmlns:a16="http://schemas.microsoft.com/office/drawing/2014/main" id="{080D745B-F776-FE43-B32E-EC1B13E0B739}"/>
                    </a:ext>
                  </a:extLst>
                </p:cNvPr>
                <p:cNvGrpSpPr>
                  <a:grpSpLocks/>
                </p:cNvGrpSpPr>
                <p:nvPr/>
              </p:nvGrpSpPr>
              <p:grpSpPr bwMode="auto">
                <a:xfrm>
                  <a:off x="672" y="1920"/>
                  <a:ext cx="145" cy="144"/>
                  <a:chOff x="672" y="1920"/>
                  <a:chExt cx="145" cy="144"/>
                </a:xfrm>
              </p:grpSpPr>
              <p:sp>
                <p:nvSpPr>
                  <p:cNvPr id="334" name="Line 193">
                    <a:extLst>
                      <a:ext uri="{FF2B5EF4-FFF2-40B4-BE49-F238E27FC236}">
                        <a16:creationId xmlns:a16="http://schemas.microsoft.com/office/drawing/2014/main" id="{F073E972-0C07-B94E-84EB-F8A969E5451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5" name="Line 194">
                    <a:extLst>
                      <a:ext uri="{FF2B5EF4-FFF2-40B4-BE49-F238E27FC236}">
                        <a16:creationId xmlns:a16="http://schemas.microsoft.com/office/drawing/2014/main" id="{BF80B266-F6B9-2A4A-AD3E-D1EF434B78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1" name="Group 195">
                  <a:extLst>
                    <a:ext uri="{FF2B5EF4-FFF2-40B4-BE49-F238E27FC236}">
                      <a16:creationId xmlns:a16="http://schemas.microsoft.com/office/drawing/2014/main" id="{BEFF0755-D770-E64E-BB14-71631F6530A2}"/>
                    </a:ext>
                  </a:extLst>
                </p:cNvPr>
                <p:cNvGrpSpPr>
                  <a:grpSpLocks/>
                </p:cNvGrpSpPr>
                <p:nvPr/>
              </p:nvGrpSpPr>
              <p:grpSpPr bwMode="auto">
                <a:xfrm>
                  <a:off x="818" y="1776"/>
                  <a:ext cx="145" cy="144"/>
                  <a:chOff x="672" y="1920"/>
                  <a:chExt cx="145" cy="144"/>
                </a:xfrm>
              </p:grpSpPr>
              <p:sp>
                <p:nvSpPr>
                  <p:cNvPr id="332" name="Line 196">
                    <a:extLst>
                      <a:ext uri="{FF2B5EF4-FFF2-40B4-BE49-F238E27FC236}">
                        <a16:creationId xmlns:a16="http://schemas.microsoft.com/office/drawing/2014/main" id="{9970CA13-0D4D-6C45-B64C-ECA2953D292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3" name="Line 197">
                    <a:extLst>
                      <a:ext uri="{FF2B5EF4-FFF2-40B4-BE49-F238E27FC236}">
                        <a16:creationId xmlns:a16="http://schemas.microsoft.com/office/drawing/2014/main" id="{544A36AB-3BBC-2940-8CEB-E11FCED7C09A}"/>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27" name="Group 199">
                <a:extLst>
                  <a:ext uri="{FF2B5EF4-FFF2-40B4-BE49-F238E27FC236}">
                    <a16:creationId xmlns:a16="http://schemas.microsoft.com/office/drawing/2014/main" id="{55C303CA-BC99-6643-8004-D37635DAFB18}"/>
                  </a:ext>
                </a:extLst>
              </p:cNvPr>
              <p:cNvGrpSpPr>
                <a:grpSpLocks/>
              </p:cNvGrpSpPr>
              <p:nvPr/>
            </p:nvGrpSpPr>
            <p:grpSpPr bwMode="auto">
              <a:xfrm>
                <a:off x="1551" y="1071"/>
                <a:ext cx="145" cy="144"/>
                <a:chOff x="672" y="1920"/>
                <a:chExt cx="145" cy="144"/>
              </a:xfrm>
            </p:grpSpPr>
            <p:sp>
              <p:nvSpPr>
                <p:cNvPr id="328" name="Line 200">
                  <a:extLst>
                    <a:ext uri="{FF2B5EF4-FFF2-40B4-BE49-F238E27FC236}">
                      <a16:creationId xmlns:a16="http://schemas.microsoft.com/office/drawing/2014/main" id="{D7E3913D-9FDC-F340-A052-D88746D1247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9" name="Line 201">
                  <a:extLst>
                    <a:ext uri="{FF2B5EF4-FFF2-40B4-BE49-F238E27FC236}">
                      <a16:creationId xmlns:a16="http://schemas.microsoft.com/office/drawing/2014/main" id="{142EF7B4-50D8-2943-AD1B-C3350098128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0" name="Group 237">
              <a:extLst>
                <a:ext uri="{FF2B5EF4-FFF2-40B4-BE49-F238E27FC236}">
                  <a16:creationId xmlns:a16="http://schemas.microsoft.com/office/drawing/2014/main" id="{9B34BEB4-4FF9-8B40-B66D-4EDCA35D74FF}"/>
                </a:ext>
              </a:extLst>
            </p:cNvPr>
            <p:cNvGrpSpPr>
              <a:grpSpLocks/>
            </p:cNvGrpSpPr>
            <p:nvPr/>
          </p:nvGrpSpPr>
          <p:grpSpPr bwMode="auto">
            <a:xfrm>
              <a:off x="1673" y="1147"/>
              <a:ext cx="583" cy="578"/>
              <a:chOff x="672" y="1486"/>
              <a:chExt cx="583" cy="578"/>
            </a:xfrm>
          </p:grpSpPr>
          <p:grpSp>
            <p:nvGrpSpPr>
              <p:cNvPr id="311" name="Group 238">
                <a:extLst>
                  <a:ext uri="{FF2B5EF4-FFF2-40B4-BE49-F238E27FC236}">
                    <a16:creationId xmlns:a16="http://schemas.microsoft.com/office/drawing/2014/main" id="{0D1959A2-DB88-6F4B-8C5B-3061C8A94FEE}"/>
                  </a:ext>
                </a:extLst>
              </p:cNvPr>
              <p:cNvGrpSpPr>
                <a:grpSpLocks/>
              </p:cNvGrpSpPr>
              <p:nvPr/>
            </p:nvGrpSpPr>
            <p:grpSpPr bwMode="auto">
              <a:xfrm>
                <a:off x="672" y="1776"/>
                <a:ext cx="291" cy="288"/>
                <a:chOff x="672" y="1776"/>
                <a:chExt cx="291" cy="288"/>
              </a:xfrm>
            </p:grpSpPr>
            <p:grpSp>
              <p:nvGrpSpPr>
                <p:cNvPr id="319" name="Group 239">
                  <a:extLst>
                    <a:ext uri="{FF2B5EF4-FFF2-40B4-BE49-F238E27FC236}">
                      <a16:creationId xmlns:a16="http://schemas.microsoft.com/office/drawing/2014/main" id="{3C6F65E0-86EC-1641-A410-19EF0049575E}"/>
                    </a:ext>
                  </a:extLst>
                </p:cNvPr>
                <p:cNvGrpSpPr>
                  <a:grpSpLocks/>
                </p:cNvGrpSpPr>
                <p:nvPr/>
              </p:nvGrpSpPr>
              <p:grpSpPr bwMode="auto">
                <a:xfrm>
                  <a:off x="672" y="1920"/>
                  <a:ext cx="145" cy="144"/>
                  <a:chOff x="672" y="1920"/>
                  <a:chExt cx="145" cy="144"/>
                </a:xfrm>
              </p:grpSpPr>
              <p:sp>
                <p:nvSpPr>
                  <p:cNvPr id="323" name="Line 240">
                    <a:extLst>
                      <a:ext uri="{FF2B5EF4-FFF2-40B4-BE49-F238E27FC236}">
                        <a16:creationId xmlns:a16="http://schemas.microsoft.com/office/drawing/2014/main" id="{A4A03A53-563D-2E4E-B447-0601F752DEE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4" name="Line 241">
                    <a:extLst>
                      <a:ext uri="{FF2B5EF4-FFF2-40B4-BE49-F238E27FC236}">
                        <a16:creationId xmlns:a16="http://schemas.microsoft.com/office/drawing/2014/main" id="{4272D3B1-5096-A24D-9784-DFE7C5ED0001}"/>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20" name="Group 242">
                  <a:extLst>
                    <a:ext uri="{FF2B5EF4-FFF2-40B4-BE49-F238E27FC236}">
                      <a16:creationId xmlns:a16="http://schemas.microsoft.com/office/drawing/2014/main" id="{B2D22486-FFD1-1042-8AF1-5A878A82D102}"/>
                    </a:ext>
                  </a:extLst>
                </p:cNvPr>
                <p:cNvGrpSpPr>
                  <a:grpSpLocks/>
                </p:cNvGrpSpPr>
                <p:nvPr/>
              </p:nvGrpSpPr>
              <p:grpSpPr bwMode="auto">
                <a:xfrm>
                  <a:off x="818" y="1776"/>
                  <a:ext cx="145" cy="144"/>
                  <a:chOff x="672" y="1920"/>
                  <a:chExt cx="145" cy="144"/>
                </a:xfrm>
              </p:grpSpPr>
              <p:sp>
                <p:nvSpPr>
                  <p:cNvPr id="321" name="Line 243">
                    <a:extLst>
                      <a:ext uri="{FF2B5EF4-FFF2-40B4-BE49-F238E27FC236}">
                        <a16:creationId xmlns:a16="http://schemas.microsoft.com/office/drawing/2014/main" id="{597BFF9E-F6C6-C84E-8FFA-8CFC0406DBC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2" name="Line 244">
                    <a:extLst>
                      <a:ext uri="{FF2B5EF4-FFF2-40B4-BE49-F238E27FC236}">
                        <a16:creationId xmlns:a16="http://schemas.microsoft.com/office/drawing/2014/main" id="{964E8744-6FF4-724B-A203-2418454DE579}"/>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2" name="Group 245">
                <a:extLst>
                  <a:ext uri="{FF2B5EF4-FFF2-40B4-BE49-F238E27FC236}">
                    <a16:creationId xmlns:a16="http://schemas.microsoft.com/office/drawing/2014/main" id="{47D01BA6-9852-834A-B5F1-D93F8DCE2CD3}"/>
                  </a:ext>
                </a:extLst>
              </p:cNvPr>
              <p:cNvGrpSpPr>
                <a:grpSpLocks/>
              </p:cNvGrpSpPr>
              <p:nvPr/>
            </p:nvGrpSpPr>
            <p:grpSpPr bwMode="auto">
              <a:xfrm>
                <a:off x="964" y="1486"/>
                <a:ext cx="291" cy="288"/>
                <a:chOff x="672" y="1776"/>
                <a:chExt cx="291" cy="288"/>
              </a:xfrm>
            </p:grpSpPr>
            <p:grpSp>
              <p:nvGrpSpPr>
                <p:cNvPr id="313" name="Group 246">
                  <a:extLst>
                    <a:ext uri="{FF2B5EF4-FFF2-40B4-BE49-F238E27FC236}">
                      <a16:creationId xmlns:a16="http://schemas.microsoft.com/office/drawing/2014/main" id="{A27FE7C3-AFCC-BD42-B31C-4050EDEC47B6}"/>
                    </a:ext>
                  </a:extLst>
                </p:cNvPr>
                <p:cNvGrpSpPr>
                  <a:grpSpLocks/>
                </p:cNvGrpSpPr>
                <p:nvPr/>
              </p:nvGrpSpPr>
              <p:grpSpPr bwMode="auto">
                <a:xfrm>
                  <a:off x="672" y="1920"/>
                  <a:ext cx="145" cy="144"/>
                  <a:chOff x="672" y="1920"/>
                  <a:chExt cx="145" cy="144"/>
                </a:xfrm>
              </p:grpSpPr>
              <p:sp>
                <p:nvSpPr>
                  <p:cNvPr id="317" name="Line 247">
                    <a:extLst>
                      <a:ext uri="{FF2B5EF4-FFF2-40B4-BE49-F238E27FC236}">
                        <a16:creationId xmlns:a16="http://schemas.microsoft.com/office/drawing/2014/main" id="{C9007E8A-3559-C441-BD8C-B8D23A4202A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8" name="Line 248">
                    <a:extLst>
                      <a:ext uri="{FF2B5EF4-FFF2-40B4-BE49-F238E27FC236}">
                        <a16:creationId xmlns:a16="http://schemas.microsoft.com/office/drawing/2014/main" id="{79923FA7-D368-3A45-9EB3-81814AFFCB33}"/>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14" name="Group 249">
                  <a:extLst>
                    <a:ext uri="{FF2B5EF4-FFF2-40B4-BE49-F238E27FC236}">
                      <a16:creationId xmlns:a16="http://schemas.microsoft.com/office/drawing/2014/main" id="{59663083-2325-5045-AACD-16293E50CA91}"/>
                    </a:ext>
                  </a:extLst>
                </p:cNvPr>
                <p:cNvGrpSpPr>
                  <a:grpSpLocks/>
                </p:cNvGrpSpPr>
                <p:nvPr/>
              </p:nvGrpSpPr>
              <p:grpSpPr bwMode="auto">
                <a:xfrm>
                  <a:off x="818" y="1776"/>
                  <a:ext cx="145" cy="144"/>
                  <a:chOff x="672" y="1920"/>
                  <a:chExt cx="145" cy="144"/>
                </a:xfrm>
              </p:grpSpPr>
              <p:sp>
                <p:nvSpPr>
                  <p:cNvPr id="315" name="Line 250">
                    <a:extLst>
                      <a:ext uri="{FF2B5EF4-FFF2-40B4-BE49-F238E27FC236}">
                        <a16:creationId xmlns:a16="http://schemas.microsoft.com/office/drawing/2014/main" id="{3DA93C20-E9D3-5F48-8A08-30C0C6E0D0F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6" name="Line 251">
                    <a:extLst>
                      <a:ext uri="{FF2B5EF4-FFF2-40B4-BE49-F238E27FC236}">
                        <a16:creationId xmlns:a16="http://schemas.microsoft.com/office/drawing/2014/main" id="{E7B69FBE-F697-5843-A2CF-1BC0FB43C51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350" name="Group 358">
            <a:extLst>
              <a:ext uri="{FF2B5EF4-FFF2-40B4-BE49-F238E27FC236}">
                <a16:creationId xmlns:a16="http://schemas.microsoft.com/office/drawing/2014/main" id="{B1A75650-3CD8-7F42-A19F-FB22F9C5426D}"/>
              </a:ext>
            </a:extLst>
          </p:cNvPr>
          <p:cNvGrpSpPr>
            <a:grpSpLocks/>
          </p:cNvGrpSpPr>
          <p:nvPr/>
        </p:nvGrpSpPr>
        <p:grpSpPr bwMode="auto">
          <a:xfrm>
            <a:off x="3723718" y="3122038"/>
            <a:ext cx="1373188" cy="1296988"/>
            <a:chOff x="1994" y="2042"/>
            <a:chExt cx="865" cy="817"/>
          </a:xfrm>
        </p:grpSpPr>
        <p:sp>
          <p:nvSpPr>
            <p:cNvPr id="351" name="Freeform 209">
              <a:extLst>
                <a:ext uri="{FF2B5EF4-FFF2-40B4-BE49-F238E27FC236}">
                  <a16:creationId xmlns:a16="http://schemas.microsoft.com/office/drawing/2014/main" id="{726DD585-FDAA-D146-A36E-E461C4F3AF00}"/>
                </a:ext>
              </a:extLst>
            </p:cNvPr>
            <p:cNvSpPr>
              <a:spLocks/>
            </p:cNvSpPr>
            <p:nvPr/>
          </p:nvSpPr>
          <p:spPr bwMode="auto">
            <a:xfrm rot="-5400000">
              <a:off x="2196" y="2196"/>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rgbClr val="CC0000"/>
              </a:solidFill>
              <a:prstDash val="solid"/>
              <a:round/>
              <a:headEnd type="none" w="med" len="med"/>
              <a:tailEnd type="triangle" w="med" len="me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2" name="Text Box 305">
              <a:extLst>
                <a:ext uri="{FF2B5EF4-FFF2-40B4-BE49-F238E27FC236}">
                  <a16:creationId xmlns:a16="http://schemas.microsoft.com/office/drawing/2014/main" id="{0ADC53BD-DC1E-0447-B68F-69D1E40B8EBB}"/>
                </a:ext>
              </a:extLst>
            </p:cNvPr>
            <p:cNvSpPr txBox="1">
              <a:spLocks noChangeArrowheads="1"/>
            </p:cNvSpPr>
            <p:nvPr/>
          </p:nvSpPr>
          <p:spPr bwMode="auto">
            <a:xfrm>
              <a:off x="1994" y="2042"/>
              <a:ext cx="638" cy="446"/>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C0000"/>
                  </a:solidFill>
                  <a:effectLst/>
                  <a:uLnTx/>
                  <a:uFillTx/>
                  <a:latin typeface="Calibri" panose="020F0502020204030204"/>
                  <a:ea typeface="+mn-ea"/>
                  <a:cs typeface="Arial"/>
                </a:rPr>
                <a:t>2. </a:t>
              </a: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sent</a:t>
              </a:r>
            </a:p>
          </p:txBody>
        </p:sp>
      </p:grpSp>
      <p:sp>
        <p:nvSpPr>
          <p:cNvPr id="353" name="Text Box 354">
            <a:extLst>
              <a:ext uri="{FF2B5EF4-FFF2-40B4-BE49-F238E27FC236}">
                <a16:creationId xmlns:a16="http://schemas.microsoft.com/office/drawing/2014/main" id="{42A079BA-138E-2D44-8617-F62E7B879731}"/>
              </a:ext>
            </a:extLst>
          </p:cNvPr>
          <p:cNvSpPr txBox="1">
            <a:spLocks noChangeArrowheads="1"/>
          </p:cNvSpPr>
          <p:nvPr/>
        </p:nvSpPr>
        <p:spPr bwMode="auto">
          <a:xfrm rot="-5433387">
            <a:off x="145493" y="2518789"/>
            <a:ext cx="1957387" cy="36671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Cumulative data</a:t>
            </a:r>
          </a:p>
        </p:txBody>
      </p:sp>
      <p:grpSp>
        <p:nvGrpSpPr>
          <p:cNvPr id="354" name="Group 365">
            <a:extLst>
              <a:ext uri="{FF2B5EF4-FFF2-40B4-BE49-F238E27FC236}">
                <a16:creationId xmlns:a16="http://schemas.microsoft.com/office/drawing/2014/main" id="{9B87CE31-DB37-9A44-A229-BC284C3E993B}"/>
              </a:ext>
            </a:extLst>
          </p:cNvPr>
          <p:cNvGrpSpPr>
            <a:grpSpLocks/>
          </p:cNvGrpSpPr>
          <p:nvPr/>
        </p:nvGrpSpPr>
        <p:grpSpPr bwMode="auto">
          <a:xfrm>
            <a:off x="5009593" y="1507551"/>
            <a:ext cx="5768976" cy="4732339"/>
            <a:chOff x="2804" y="903"/>
            <a:chExt cx="3634" cy="2981"/>
          </a:xfrm>
        </p:grpSpPr>
        <p:sp>
          <p:nvSpPr>
            <p:cNvPr id="355" name="Line 360">
              <a:extLst>
                <a:ext uri="{FF2B5EF4-FFF2-40B4-BE49-F238E27FC236}">
                  <a16:creationId xmlns:a16="http://schemas.microsoft.com/office/drawing/2014/main" id="{F2FACE5B-2598-2B4B-A1C2-C2BAFF668547}"/>
                </a:ext>
              </a:extLst>
            </p:cNvPr>
            <p:cNvSpPr>
              <a:spLocks noChangeShapeType="1"/>
            </p:cNvSpPr>
            <p:nvPr/>
          </p:nvSpPr>
          <p:spPr bwMode="auto">
            <a:xfrm>
              <a:off x="3852" y="903"/>
              <a:ext cx="0" cy="2291"/>
            </a:xfrm>
            <a:prstGeom prst="line">
              <a:avLst/>
            </a:prstGeom>
            <a:noFill/>
            <a:ln w="19050">
              <a:solidFill>
                <a:schemeClr val="tx1"/>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6" name="Text Box 361">
              <a:extLst>
                <a:ext uri="{FF2B5EF4-FFF2-40B4-BE49-F238E27FC236}">
                  <a16:creationId xmlns:a16="http://schemas.microsoft.com/office/drawing/2014/main" id="{D1AB6A8D-7F02-5641-A31E-07D5852A462C}"/>
                </a:ext>
              </a:extLst>
            </p:cNvPr>
            <p:cNvSpPr txBox="1">
              <a:spLocks noChangeArrowheads="1"/>
            </p:cNvSpPr>
            <p:nvPr/>
          </p:nvSpPr>
          <p:spPr bwMode="auto">
            <a:xfrm>
              <a:off x="2804" y="3198"/>
              <a:ext cx="3634" cy="686"/>
            </a:xfrm>
            <a:prstGeom prst="rect">
              <a:avLst/>
            </a:prstGeom>
            <a:noFill/>
            <a:ln w="19050">
              <a:solidFill>
                <a:schemeClr val="tx1"/>
              </a:solidFill>
              <a:prstDash val="sysDot"/>
              <a:miter lim="800000"/>
              <a:headEnd/>
              <a:tailEnd/>
            </a:ln>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Calibri" panose="020F0502020204030204"/>
                  <a:ea typeface="+mn-ea"/>
                  <a:cs typeface="Arial"/>
                </a:rPr>
                <a:t>streaming</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a:rPr>
                <a:t>: at this time, client  playing out early part of video, while server still sending later part of video</a:t>
              </a:r>
            </a:p>
          </p:txBody>
        </p:sp>
      </p:grpSp>
      <p:sp>
        <p:nvSpPr>
          <p:cNvPr id="360" name="Text Box 366">
            <a:extLst>
              <a:ext uri="{FF2B5EF4-FFF2-40B4-BE49-F238E27FC236}">
                <a16:creationId xmlns:a16="http://schemas.microsoft.com/office/drawing/2014/main" id="{58466624-90AF-9D42-9091-9FAEB77AA665}"/>
              </a:ext>
            </a:extLst>
          </p:cNvPr>
          <p:cNvSpPr txBox="1">
            <a:spLocks noChangeArrowheads="1"/>
          </p:cNvSpPr>
          <p:nvPr/>
        </p:nvSpPr>
        <p:spPr bwMode="auto">
          <a:xfrm>
            <a:off x="8657668" y="4236463"/>
            <a:ext cx="620713" cy="3698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time</a:t>
            </a:r>
          </a:p>
        </p:txBody>
      </p:sp>
      <p:grpSp>
        <p:nvGrpSpPr>
          <p:cNvPr id="362" name="Group 263">
            <a:extLst>
              <a:ext uri="{FF2B5EF4-FFF2-40B4-BE49-F238E27FC236}">
                <a16:creationId xmlns:a16="http://schemas.microsoft.com/office/drawing/2014/main" id="{EA56C58B-56AC-834F-849E-EA54C767221C}"/>
              </a:ext>
            </a:extLst>
          </p:cNvPr>
          <p:cNvGrpSpPr>
            <a:grpSpLocks/>
          </p:cNvGrpSpPr>
          <p:nvPr/>
        </p:nvGrpSpPr>
        <p:grpSpPr bwMode="auto">
          <a:xfrm>
            <a:off x="4478338" y="1693820"/>
            <a:ext cx="2552700" cy="2525713"/>
            <a:chOff x="648" y="1147"/>
            <a:chExt cx="1608" cy="1591"/>
          </a:xfrm>
        </p:grpSpPr>
        <p:grpSp>
          <p:nvGrpSpPr>
            <p:cNvPr id="411" name="Group 264">
              <a:extLst>
                <a:ext uri="{FF2B5EF4-FFF2-40B4-BE49-F238E27FC236}">
                  <a16:creationId xmlns:a16="http://schemas.microsoft.com/office/drawing/2014/main" id="{A10C73EE-575B-0448-A214-6B59FB271FD7}"/>
                </a:ext>
              </a:extLst>
            </p:cNvPr>
            <p:cNvGrpSpPr>
              <a:grpSpLocks/>
            </p:cNvGrpSpPr>
            <p:nvPr/>
          </p:nvGrpSpPr>
          <p:grpSpPr bwMode="auto">
            <a:xfrm>
              <a:off x="648" y="1725"/>
              <a:ext cx="1024" cy="1013"/>
              <a:chOff x="672" y="1071"/>
              <a:chExt cx="1024" cy="1013"/>
            </a:xfrm>
          </p:grpSpPr>
          <p:grpSp>
            <p:nvGrpSpPr>
              <p:cNvPr id="427" name="Group 265">
                <a:extLst>
                  <a:ext uri="{FF2B5EF4-FFF2-40B4-BE49-F238E27FC236}">
                    <a16:creationId xmlns:a16="http://schemas.microsoft.com/office/drawing/2014/main" id="{F163D769-B2B9-5944-B2D0-4C48E895A9D5}"/>
                  </a:ext>
                </a:extLst>
              </p:cNvPr>
              <p:cNvGrpSpPr>
                <a:grpSpLocks/>
              </p:cNvGrpSpPr>
              <p:nvPr/>
            </p:nvGrpSpPr>
            <p:grpSpPr bwMode="auto">
              <a:xfrm>
                <a:off x="672" y="1506"/>
                <a:ext cx="583" cy="578"/>
                <a:chOff x="672" y="1486"/>
                <a:chExt cx="583" cy="578"/>
              </a:xfrm>
            </p:grpSpPr>
            <p:grpSp>
              <p:nvGrpSpPr>
                <p:cNvPr id="438" name="Group 266">
                  <a:extLst>
                    <a:ext uri="{FF2B5EF4-FFF2-40B4-BE49-F238E27FC236}">
                      <a16:creationId xmlns:a16="http://schemas.microsoft.com/office/drawing/2014/main" id="{47CE18EE-DF25-8F4A-9956-7FA1F500B11C}"/>
                    </a:ext>
                  </a:extLst>
                </p:cNvPr>
                <p:cNvGrpSpPr>
                  <a:grpSpLocks/>
                </p:cNvGrpSpPr>
                <p:nvPr/>
              </p:nvGrpSpPr>
              <p:grpSpPr bwMode="auto">
                <a:xfrm>
                  <a:off x="672" y="1776"/>
                  <a:ext cx="291" cy="288"/>
                  <a:chOff x="672" y="1776"/>
                  <a:chExt cx="291" cy="288"/>
                </a:xfrm>
              </p:grpSpPr>
              <p:grpSp>
                <p:nvGrpSpPr>
                  <p:cNvPr id="446" name="Group 267">
                    <a:extLst>
                      <a:ext uri="{FF2B5EF4-FFF2-40B4-BE49-F238E27FC236}">
                        <a16:creationId xmlns:a16="http://schemas.microsoft.com/office/drawing/2014/main" id="{3BB4504D-1A2B-9343-8787-5B23B1213677}"/>
                      </a:ext>
                    </a:extLst>
                  </p:cNvPr>
                  <p:cNvGrpSpPr>
                    <a:grpSpLocks/>
                  </p:cNvGrpSpPr>
                  <p:nvPr/>
                </p:nvGrpSpPr>
                <p:grpSpPr bwMode="auto">
                  <a:xfrm>
                    <a:off x="672" y="1920"/>
                    <a:ext cx="145" cy="144"/>
                    <a:chOff x="672" y="1920"/>
                    <a:chExt cx="145" cy="144"/>
                  </a:xfrm>
                </p:grpSpPr>
                <p:sp>
                  <p:nvSpPr>
                    <p:cNvPr id="450" name="Line 268">
                      <a:extLst>
                        <a:ext uri="{FF2B5EF4-FFF2-40B4-BE49-F238E27FC236}">
                          <a16:creationId xmlns:a16="http://schemas.microsoft.com/office/drawing/2014/main" id="{47C9C95F-7187-0B4A-8496-E31A38F679B9}"/>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51" name="Line 269">
                      <a:extLst>
                        <a:ext uri="{FF2B5EF4-FFF2-40B4-BE49-F238E27FC236}">
                          <a16:creationId xmlns:a16="http://schemas.microsoft.com/office/drawing/2014/main" id="{33A91F87-4A1F-2D40-8D8C-B09DE015907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7" name="Group 270">
                    <a:extLst>
                      <a:ext uri="{FF2B5EF4-FFF2-40B4-BE49-F238E27FC236}">
                        <a16:creationId xmlns:a16="http://schemas.microsoft.com/office/drawing/2014/main" id="{500194A4-54C5-0641-B353-57816A036364}"/>
                      </a:ext>
                    </a:extLst>
                  </p:cNvPr>
                  <p:cNvGrpSpPr>
                    <a:grpSpLocks/>
                  </p:cNvGrpSpPr>
                  <p:nvPr/>
                </p:nvGrpSpPr>
                <p:grpSpPr bwMode="auto">
                  <a:xfrm>
                    <a:off x="818" y="1776"/>
                    <a:ext cx="145" cy="144"/>
                    <a:chOff x="672" y="1920"/>
                    <a:chExt cx="145" cy="144"/>
                  </a:xfrm>
                </p:grpSpPr>
                <p:sp>
                  <p:nvSpPr>
                    <p:cNvPr id="448" name="Line 271">
                      <a:extLst>
                        <a:ext uri="{FF2B5EF4-FFF2-40B4-BE49-F238E27FC236}">
                          <a16:creationId xmlns:a16="http://schemas.microsoft.com/office/drawing/2014/main" id="{1FDA36DA-2649-534C-B0C6-3320116F465D}"/>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9" name="Line 272">
                      <a:extLst>
                        <a:ext uri="{FF2B5EF4-FFF2-40B4-BE49-F238E27FC236}">
                          <a16:creationId xmlns:a16="http://schemas.microsoft.com/office/drawing/2014/main" id="{ED38F4B9-ADDD-1740-ACAD-6B7D2291F3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39" name="Group 273">
                  <a:extLst>
                    <a:ext uri="{FF2B5EF4-FFF2-40B4-BE49-F238E27FC236}">
                      <a16:creationId xmlns:a16="http://schemas.microsoft.com/office/drawing/2014/main" id="{DBA0E83F-92A1-3B41-828B-8B2BBBBAA69E}"/>
                    </a:ext>
                  </a:extLst>
                </p:cNvPr>
                <p:cNvGrpSpPr>
                  <a:grpSpLocks/>
                </p:cNvGrpSpPr>
                <p:nvPr/>
              </p:nvGrpSpPr>
              <p:grpSpPr bwMode="auto">
                <a:xfrm>
                  <a:off x="964" y="1486"/>
                  <a:ext cx="291" cy="288"/>
                  <a:chOff x="672" y="1776"/>
                  <a:chExt cx="291" cy="288"/>
                </a:xfrm>
              </p:grpSpPr>
              <p:grpSp>
                <p:nvGrpSpPr>
                  <p:cNvPr id="440" name="Group 274">
                    <a:extLst>
                      <a:ext uri="{FF2B5EF4-FFF2-40B4-BE49-F238E27FC236}">
                        <a16:creationId xmlns:a16="http://schemas.microsoft.com/office/drawing/2014/main" id="{ADE50871-4E66-4249-9CD5-5873E4222FC0}"/>
                      </a:ext>
                    </a:extLst>
                  </p:cNvPr>
                  <p:cNvGrpSpPr>
                    <a:grpSpLocks/>
                  </p:cNvGrpSpPr>
                  <p:nvPr/>
                </p:nvGrpSpPr>
                <p:grpSpPr bwMode="auto">
                  <a:xfrm>
                    <a:off x="672" y="1920"/>
                    <a:ext cx="145" cy="144"/>
                    <a:chOff x="672" y="1920"/>
                    <a:chExt cx="145" cy="144"/>
                  </a:xfrm>
                </p:grpSpPr>
                <p:sp>
                  <p:nvSpPr>
                    <p:cNvPr id="444" name="Line 275">
                      <a:extLst>
                        <a:ext uri="{FF2B5EF4-FFF2-40B4-BE49-F238E27FC236}">
                          <a16:creationId xmlns:a16="http://schemas.microsoft.com/office/drawing/2014/main" id="{6105385D-B8C1-9E47-B0C5-FD41228A2B3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5" name="Line 276">
                      <a:extLst>
                        <a:ext uri="{FF2B5EF4-FFF2-40B4-BE49-F238E27FC236}">
                          <a16:creationId xmlns:a16="http://schemas.microsoft.com/office/drawing/2014/main" id="{E47EBE3F-A869-2749-9EBA-837F378EC1B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1" name="Group 277">
                    <a:extLst>
                      <a:ext uri="{FF2B5EF4-FFF2-40B4-BE49-F238E27FC236}">
                        <a16:creationId xmlns:a16="http://schemas.microsoft.com/office/drawing/2014/main" id="{C321EA68-449A-194D-B714-57BECE87067E}"/>
                      </a:ext>
                    </a:extLst>
                  </p:cNvPr>
                  <p:cNvGrpSpPr>
                    <a:grpSpLocks/>
                  </p:cNvGrpSpPr>
                  <p:nvPr/>
                </p:nvGrpSpPr>
                <p:grpSpPr bwMode="auto">
                  <a:xfrm>
                    <a:off x="818" y="1776"/>
                    <a:ext cx="145" cy="144"/>
                    <a:chOff x="672" y="1920"/>
                    <a:chExt cx="145" cy="144"/>
                  </a:xfrm>
                </p:grpSpPr>
                <p:sp>
                  <p:nvSpPr>
                    <p:cNvPr id="442" name="Line 278">
                      <a:extLst>
                        <a:ext uri="{FF2B5EF4-FFF2-40B4-BE49-F238E27FC236}">
                          <a16:creationId xmlns:a16="http://schemas.microsoft.com/office/drawing/2014/main" id="{0BC1D629-7CBF-4947-BBB5-DF0E6A1B00D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3" name="Line 279">
                      <a:extLst>
                        <a:ext uri="{FF2B5EF4-FFF2-40B4-BE49-F238E27FC236}">
                          <a16:creationId xmlns:a16="http://schemas.microsoft.com/office/drawing/2014/main" id="{E702AD42-70DB-5441-87E9-BC7872AFFF3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428" name="Group 280">
                <a:extLst>
                  <a:ext uri="{FF2B5EF4-FFF2-40B4-BE49-F238E27FC236}">
                    <a16:creationId xmlns:a16="http://schemas.microsoft.com/office/drawing/2014/main" id="{BE071EE1-B986-0248-B7C6-E944D585DA33}"/>
                  </a:ext>
                </a:extLst>
              </p:cNvPr>
              <p:cNvGrpSpPr>
                <a:grpSpLocks/>
              </p:cNvGrpSpPr>
              <p:nvPr/>
            </p:nvGrpSpPr>
            <p:grpSpPr bwMode="auto">
              <a:xfrm>
                <a:off x="1259" y="1217"/>
                <a:ext cx="291" cy="288"/>
                <a:chOff x="672" y="1776"/>
                <a:chExt cx="291" cy="288"/>
              </a:xfrm>
            </p:grpSpPr>
            <p:grpSp>
              <p:nvGrpSpPr>
                <p:cNvPr id="432" name="Group 281">
                  <a:extLst>
                    <a:ext uri="{FF2B5EF4-FFF2-40B4-BE49-F238E27FC236}">
                      <a16:creationId xmlns:a16="http://schemas.microsoft.com/office/drawing/2014/main" id="{7229A489-CAC6-274F-AF69-A101419B763B}"/>
                    </a:ext>
                  </a:extLst>
                </p:cNvPr>
                <p:cNvGrpSpPr>
                  <a:grpSpLocks/>
                </p:cNvGrpSpPr>
                <p:nvPr/>
              </p:nvGrpSpPr>
              <p:grpSpPr bwMode="auto">
                <a:xfrm>
                  <a:off x="672" y="1920"/>
                  <a:ext cx="145" cy="144"/>
                  <a:chOff x="672" y="1920"/>
                  <a:chExt cx="145" cy="144"/>
                </a:xfrm>
              </p:grpSpPr>
              <p:sp>
                <p:nvSpPr>
                  <p:cNvPr id="436" name="Line 282">
                    <a:extLst>
                      <a:ext uri="{FF2B5EF4-FFF2-40B4-BE49-F238E27FC236}">
                        <a16:creationId xmlns:a16="http://schemas.microsoft.com/office/drawing/2014/main" id="{74E31333-2568-0642-8D3B-1650F159FCF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7" name="Line 283">
                    <a:extLst>
                      <a:ext uri="{FF2B5EF4-FFF2-40B4-BE49-F238E27FC236}">
                        <a16:creationId xmlns:a16="http://schemas.microsoft.com/office/drawing/2014/main" id="{98BA3F1E-08EE-4746-B16D-A5A2FB8E92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33" name="Group 284">
                  <a:extLst>
                    <a:ext uri="{FF2B5EF4-FFF2-40B4-BE49-F238E27FC236}">
                      <a16:creationId xmlns:a16="http://schemas.microsoft.com/office/drawing/2014/main" id="{199D0F45-97C2-344B-85F5-3E8B9657CFE9}"/>
                    </a:ext>
                  </a:extLst>
                </p:cNvPr>
                <p:cNvGrpSpPr>
                  <a:grpSpLocks/>
                </p:cNvGrpSpPr>
                <p:nvPr/>
              </p:nvGrpSpPr>
              <p:grpSpPr bwMode="auto">
                <a:xfrm>
                  <a:off x="818" y="1776"/>
                  <a:ext cx="145" cy="144"/>
                  <a:chOff x="672" y="1920"/>
                  <a:chExt cx="145" cy="144"/>
                </a:xfrm>
              </p:grpSpPr>
              <p:sp>
                <p:nvSpPr>
                  <p:cNvPr id="434" name="Line 285">
                    <a:extLst>
                      <a:ext uri="{FF2B5EF4-FFF2-40B4-BE49-F238E27FC236}">
                        <a16:creationId xmlns:a16="http://schemas.microsoft.com/office/drawing/2014/main" id="{B2664896-9A99-934B-910D-7193C0DAD308}"/>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5" name="Line 286">
                    <a:extLst>
                      <a:ext uri="{FF2B5EF4-FFF2-40B4-BE49-F238E27FC236}">
                        <a16:creationId xmlns:a16="http://schemas.microsoft.com/office/drawing/2014/main" id="{E43C55B4-FF96-6947-854C-72D13A10754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29" name="Group 287">
                <a:extLst>
                  <a:ext uri="{FF2B5EF4-FFF2-40B4-BE49-F238E27FC236}">
                    <a16:creationId xmlns:a16="http://schemas.microsoft.com/office/drawing/2014/main" id="{E773068B-72AF-1E4E-805C-FB886AD66408}"/>
                  </a:ext>
                </a:extLst>
              </p:cNvPr>
              <p:cNvGrpSpPr>
                <a:grpSpLocks/>
              </p:cNvGrpSpPr>
              <p:nvPr/>
            </p:nvGrpSpPr>
            <p:grpSpPr bwMode="auto">
              <a:xfrm>
                <a:off x="1551" y="1071"/>
                <a:ext cx="145" cy="144"/>
                <a:chOff x="672" y="1920"/>
                <a:chExt cx="145" cy="144"/>
              </a:xfrm>
            </p:grpSpPr>
            <p:sp>
              <p:nvSpPr>
                <p:cNvPr id="430" name="Line 288">
                  <a:extLst>
                    <a:ext uri="{FF2B5EF4-FFF2-40B4-BE49-F238E27FC236}">
                      <a16:creationId xmlns:a16="http://schemas.microsoft.com/office/drawing/2014/main" id="{016DE7C6-744C-CF4D-9603-B9B0567975A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1" name="Line 289">
                  <a:extLst>
                    <a:ext uri="{FF2B5EF4-FFF2-40B4-BE49-F238E27FC236}">
                      <a16:creationId xmlns:a16="http://schemas.microsoft.com/office/drawing/2014/main" id="{3936F322-2E52-8A48-98FB-C4941C484F3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2" name="Group 290">
              <a:extLst>
                <a:ext uri="{FF2B5EF4-FFF2-40B4-BE49-F238E27FC236}">
                  <a16:creationId xmlns:a16="http://schemas.microsoft.com/office/drawing/2014/main" id="{F68B663C-2198-094C-B28B-2828EAAB82D1}"/>
                </a:ext>
              </a:extLst>
            </p:cNvPr>
            <p:cNvGrpSpPr>
              <a:grpSpLocks/>
            </p:cNvGrpSpPr>
            <p:nvPr/>
          </p:nvGrpSpPr>
          <p:grpSpPr bwMode="auto">
            <a:xfrm>
              <a:off x="1673" y="1147"/>
              <a:ext cx="583" cy="578"/>
              <a:chOff x="672" y="1486"/>
              <a:chExt cx="583" cy="578"/>
            </a:xfrm>
          </p:grpSpPr>
          <p:grpSp>
            <p:nvGrpSpPr>
              <p:cNvPr id="413" name="Group 291">
                <a:extLst>
                  <a:ext uri="{FF2B5EF4-FFF2-40B4-BE49-F238E27FC236}">
                    <a16:creationId xmlns:a16="http://schemas.microsoft.com/office/drawing/2014/main" id="{5A97AB60-18EF-0243-A1FF-2BF42CBB2F77}"/>
                  </a:ext>
                </a:extLst>
              </p:cNvPr>
              <p:cNvGrpSpPr>
                <a:grpSpLocks/>
              </p:cNvGrpSpPr>
              <p:nvPr/>
            </p:nvGrpSpPr>
            <p:grpSpPr bwMode="auto">
              <a:xfrm>
                <a:off x="672" y="1776"/>
                <a:ext cx="291" cy="288"/>
                <a:chOff x="672" y="1776"/>
                <a:chExt cx="291" cy="288"/>
              </a:xfrm>
            </p:grpSpPr>
            <p:grpSp>
              <p:nvGrpSpPr>
                <p:cNvPr id="421" name="Group 292">
                  <a:extLst>
                    <a:ext uri="{FF2B5EF4-FFF2-40B4-BE49-F238E27FC236}">
                      <a16:creationId xmlns:a16="http://schemas.microsoft.com/office/drawing/2014/main" id="{2B4B77F7-854F-F143-9436-9C80F22387D4}"/>
                    </a:ext>
                  </a:extLst>
                </p:cNvPr>
                <p:cNvGrpSpPr>
                  <a:grpSpLocks/>
                </p:cNvGrpSpPr>
                <p:nvPr/>
              </p:nvGrpSpPr>
              <p:grpSpPr bwMode="auto">
                <a:xfrm>
                  <a:off x="672" y="1920"/>
                  <a:ext cx="145" cy="144"/>
                  <a:chOff x="672" y="1920"/>
                  <a:chExt cx="145" cy="144"/>
                </a:xfrm>
              </p:grpSpPr>
              <p:sp>
                <p:nvSpPr>
                  <p:cNvPr id="425" name="Line 293">
                    <a:extLst>
                      <a:ext uri="{FF2B5EF4-FFF2-40B4-BE49-F238E27FC236}">
                        <a16:creationId xmlns:a16="http://schemas.microsoft.com/office/drawing/2014/main" id="{2FF0E93C-F1F9-7B49-8B1B-8BAD10F67ABF}"/>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6" name="Line 294">
                    <a:extLst>
                      <a:ext uri="{FF2B5EF4-FFF2-40B4-BE49-F238E27FC236}">
                        <a16:creationId xmlns:a16="http://schemas.microsoft.com/office/drawing/2014/main" id="{44E6EFCD-AE01-414D-8B02-800D0BCBAB27}"/>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22" name="Group 295">
                  <a:extLst>
                    <a:ext uri="{FF2B5EF4-FFF2-40B4-BE49-F238E27FC236}">
                      <a16:creationId xmlns:a16="http://schemas.microsoft.com/office/drawing/2014/main" id="{F14A7FE1-7840-A04E-8A45-1602A0A5CBC0}"/>
                    </a:ext>
                  </a:extLst>
                </p:cNvPr>
                <p:cNvGrpSpPr>
                  <a:grpSpLocks/>
                </p:cNvGrpSpPr>
                <p:nvPr/>
              </p:nvGrpSpPr>
              <p:grpSpPr bwMode="auto">
                <a:xfrm>
                  <a:off x="818" y="1776"/>
                  <a:ext cx="145" cy="144"/>
                  <a:chOff x="672" y="1920"/>
                  <a:chExt cx="145" cy="144"/>
                </a:xfrm>
              </p:grpSpPr>
              <p:sp>
                <p:nvSpPr>
                  <p:cNvPr id="423" name="Line 296">
                    <a:extLst>
                      <a:ext uri="{FF2B5EF4-FFF2-40B4-BE49-F238E27FC236}">
                        <a16:creationId xmlns:a16="http://schemas.microsoft.com/office/drawing/2014/main" id="{0C44817A-8DE7-E74C-8DEF-886B482227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4" name="Line 297">
                    <a:extLst>
                      <a:ext uri="{FF2B5EF4-FFF2-40B4-BE49-F238E27FC236}">
                        <a16:creationId xmlns:a16="http://schemas.microsoft.com/office/drawing/2014/main" id="{C7FE7A0E-E74D-E840-B1B1-ED9C2641F67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4" name="Group 298">
                <a:extLst>
                  <a:ext uri="{FF2B5EF4-FFF2-40B4-BE49-F238E27FC236}">
                    <a16:creationId xmlns:a16="http://schemas.microsoft.com/office/drawing/2014/main" id="{BAE76EE8-D72E-7B46-9B65-1BDDB924335F}"/>
                  </a:ext>
                </a:extLst>
              </p:cNvPr>
              <p:cNvGrpSpPr>
                <a:grpSpLocks/>
              </p:cNvGrpSpPr>
              <p:nvPr/>
            </p:nvGrpSpPr>
            <p:grpSpPr bwMode="auto">
              <a:xfrm>
                <a:off x="964" y="1486"/>
                <a:ext cx="291" cy="288"/>
                <a:chOff x="672" y="1776"/>
                <a:chExt cx="291" cy="288"/>
              </a:xfrm>
            </p:grpSpPr>
            <p:grpSp>
              <p:nvGrpSpPr>
                <p:cNvPr id="415" name="Group 299">
                  <a:extLst>
                    <a:ext uri="{FF2B5EF4-FFF2-40B4-BE49-F238E27FC236}">
                      <a16:creationId xmlns:a16="http://schemas.microsoft.com/office/drawing/2014/main" id="{83CD0457-8AD2-E843-AAF8-B0F1829FB9DD}"/>
                    </a:ext>
                  </a:extLst>
                </p:cNvPr>
                <p:cNvGrpSpPr>
                  <a:grpSpLocks/>
                </p:cNvGrpSpPr>
                <p:nvPr/>
              </p:nvGrpSpPr>
              <p:grpSpPr bwMode="auto">
                <a:xfrm>
                  <a:off x="672" y="1920"/>
                  <a:ext cx="145" cy="144"/>
                  <a:chOff x="672" y="1920"/>
                  <a:chExt cx="145" cy="144"/>
                </a:xfrm>
              </p:grpSpPr>
              <p:sp>
                <p:nvSpPr>
                  <p:cNvPr id="419" name="Line 300">
                    <a:extLst>
                      <a:ext uri="{FF2B5EF4-FFF2-40B4-BE49-F238E27FC236}">
                        <a16:creationId xmlns:a16="http://schemas.microsoft.com/office/drawing/2014/main" id="{A755790D-3242-B64C-B9BA-B6E2166A56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0" name="Line 301">
                    <a:extLst>
                      <a:ext uri="{FF2B5EF4-FFF2-40B4-BE49-F238E27FC236}">
                        <a16:creationId xmlns:a16="http://schemas.microsoft.com/office/drawing/2014/main" id="{EE069ECB-9B06-9247-8CA7-98D070E6CE5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16" name="Group 302">
                  <a:extLst>
                    <a:ext uri="{FF2B5EF4-FFF2-40B4-BE49-F238E27FC236}">
                      <a16:creationId xmlns:a16="http://schemas.microsoft.com/office/drawing/2014/main" id="{65323115-99B2-2B48-9A17-90D66814A4D0}"/>
                    </a:ext>
                  </a:extLst>
                </p:cNvPr>
                <p:cNvGrpSpPr>
                  <a:grpSpLocks/>
                </p:cNvGrpSpPr>
                <p:nvPr/>
              </p:nvGrpSpPr>
              <p:grpSpPr bwMode="auto">
                <a:xfrm>
                  <a:off x="818" y="1776"/>
                  <a:ext cx="145" cy="144"/>
                  <a:chOff x="672" y="1920"/>
                  <a:chExt cx="145" cy="144"/>
                </a:xfrm>
              </p:grpSpPr>
              <p:sp>
                <p:nvSpPr>
                  <p:cNvPr id="417" name="Line 303">
                    <a:extLst>
                      <a:ext uri="{FF2B5EF4-FFF2-40B4-BE49-F238E27FC236}">
                        <a16:creationId xmlns:a16="http://schemas.microsoft.com/office/drawing/2014/main" id="{19BED610-B77A-0442-981F-B9C075A7899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8" name="Line 304">
                    <a:extLst>
                      <a:ext uri="{FF2B5EF4-FFF2-40B4-BE49-F238E27FC236}">
                        <a16:creationId xmlns:a16="http://schemas.microsoft.com/office/drawing/2014/main" id="{66FBF5F5-B319-504D-8CF7-D8606838AD43}"/>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2" name="Group 1">
            <a:extLst>
              <a:ext uri="{FF2B5EF4-FFF2-40B4-BE49-F238E27FC236}">
                <a16:creationId xmlns:a16="http://schemas.microsoft.com/office/drawing/2014/main" id="{B26649D5-E4EE-4F43-8952-3DE73D1995E6}"/>
              </a:ext>
            </a:extLst>
          </p:cNvPr>
          <p:cNvGrpSpPr/>
          <p:nvPr/>
        </p:nvGrpSpPr>
        <p:grpSpPr>
          <a:xfrm>
            <a:off x="6369579" y="1703345"/>
            <a:ext cx="4535488" cy="2581276"/>
            <a:chOff x="7656512" y="-921322"/>
            <a:chExt cx="4535488" cy="2581276"/>
          </a:xfrm>
        </p:grpSpPr>
        <p:grpSp>
          <p:nvGrpSpPr>
            <p:cNvPr id="363" name="Group 306">
              <a:extLst>
                <a:ext uri="{FF2B5EF4-FFF2-40B4-BE49-F238E27FC236}">
                  <a16:creationId xmlns:a16="http://schemas.microsoft.com/office/drawing/2014/main" id="{0516F032-FE9D-2B4F-8986-B4FAAF3F0169}"/>
                </a:ext>
              </a:extLst>
            </p:cNvPr>
            <p:cNvGrpSpPr>
              <a:grpSpLocks/>
            </p:cNvGrpSpPr>
            <p:nvPr/>
          </p:nvGrpSpPr>
          <p:grpSpPr bwMode="auto">
            <a:xfrm>
              <a:off x="7656512" y="-921322"/>
              <a:ext cx="2552700" cy="2525713"/>
              <a:chOff x="648" y="1147"/>
              <a:chExt cx="1608" cy="1591"/>
            </a:xfrm>
          </p:grpSpPr>
          <p:grpSp>
            <p:nvGrpSpPr>
              <p:cNvPr id="370" name="Group 307">
                <a:extLst>
                  <a:ext uri="{FF2B5EF4-FFF2-40B4-BE49-F238E27FC236}">
                    <a16:creationId xmlns:a16="http://schemas.microsoft.com/office/drawing/2014/main" id="{FCE877C4-30B2-B143-B2B5-3F9FC5C2065D}"/>
                  </a:ext>
                </a:extLst>
              </p:cNvPr>
              <p:cNvGrpSpPr>
                <a:grpSpLocks/>
              </p:cNvGrpSpPr>
              <p:nvPr/>
            </p:nvGrpSpPr>
            <p:grpSpPr bwMode="auto">
              <a:xfrm>
                <a:off x="648" y="1725"/>
                <a:ext cx="1024" cy="1013"/>
                <a:chOff x="672" y="1071"/>
                <a:chExt cx="1024" cy="1013"/>
              </a:xfrm>
            </p:grpSpPr>
            <p:grpSp>
              <p:nvGrpSpPr>
                <p:cNvPr id="386" name="Group 308">
                  <a:extLst>
                    <a:ext uri="{FF2B5EF4-FFF2-40B4-BE49-F238E27FC236}">
                      <a16:creationId xmlns:a16="http://schemas.microsoft.com/office/drawing/2014/main" id="{FAA05A91-979A-6E4C-A6D3-AF67FC046527}"/>
                    </a:ext>
                  </a:extLst>
                </p:cNvPr>
                <p:cNvGrpSpPr>
                  <a:grpSpLocks/>
                </p:cNvGrpSpPr>
                <p:nvPr/>
              </p:nvGrpSpPr>
              <p:grpSpPr bwMode="auto">
                <a:xfrm>
                  <a:off x="672" y="1506"/>
                  <a:ext cx="583" cy="578"/>
                  <a:chOff x="672" y="1486"/>
                  <a:chExt cx="583" cy="578"/>
                </a:xfrm>
              </p:grpSpPr>
              <p:grpSp>
                <p:nvGrpSpPr>
                  <p:cNvPr id="397" name="Group 309">
                    <a:extLst>
                      <a:ext uri="{FF2B5EF4-FFF2-40B4-BE49-F238E27FC236}">
                        <a16:creationId xmlns:a16="http://schemas.microsoft.com/office/drawing/2014/main" id="{6021DC4E-9A45-C14C-A354-9C1D3F32B88E}"/>
                      </a:ext>
                    </a:extLst>
                  </p:cNvPr>
                  <p:cNvGrpSpPr>
                    <a:grpSpLocks/>
                  </p:cNvGrpSpPr>
                  <p:nvPr/>
                </p:nvGrpSpPr>
                <p:grpSpPr bwMode="auto">
                  <a:xfrm>
                    <a:off x="672" y="1776"/>
                    <a:ext cx="291" cy="288"/>
                    <a:chOff x="672" y="1776"/>
                    <a:chExt cx="291" cy="288"/>
                  </a:xfrm>
                </p:grpSpPr>
                <p:grpSp>
                  <p:nvGrpSpPr>
                    <p:cNvPr id="405" name="Group 310">
                      <a:extLst>
                        <a:ext uri="{FF2B5EF4-FFF2-40B4-BE49-F238E27FC236}">
                          <a16:creationId xmlns:a16="http://schemas.microsoft.com/office/drawing/2014/main" id="{47E1CFDB-4FDB-1C44-93F6-7ABDF732EA83}"/>
                        </a:ext>
                      </a:extLst>
                    </p:cNvPr>
                    <p:cNvGrpSpPr>
                      <a:grpSpLocks/>
                    </p:cNvGrpSpPr>
                    <p:nvPr/>
                  </p:nvGrpSpPr>
                  <p:grpSpPr bwMode="auto">
                    <a:xfrm>
                      <a:off x="672" y="1920"/>
                      <a:ext cx="145" cy="144"/>
                      <a:chOff x="672" y="1920"/>
                      <a:chExt cx="145" cy="144"/>
                    </a:xfrm>
                  </p:grpSpPr>
                  <p:sp>
                    <p:nvSpPr>
                      <p:cNvPr id="409" name="Line 311">
                        <a:extLst>
                          <a:ext uri="{FF2B5EF4-FFF2-40B4-BE49-F238E27FC236}">
                            <a16:creationId xmlns:a16="http://schemas.microsoft.com/office/drawing/2014/main" id="{52426066-BE78-FA40-BA19-55914C827C4A}"/>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0" name="Line 312">
                        <a:extLst>
                          <a:ext uri="{FF2B5EF4-FFF2-40B4-BE49-F238E27FC236}">
                            <a16:creationId xmlns:a16="http://schemas.microsoft.com/office/drawing/2014/main" id="{E2F7B2B2-36A4-CA4B-A8CF-83716F4F674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6" name="Group 313">
                      <a:extLst>
                        <a:ext uri="{FF2B5EF4-FFF2-40B4-BE49-F238E27FC236}">
                          <a16:creationId xmlns:a16="http://schemas.microsoft.com/office/drawing/2014/main" id="{4755E447-E81B-0944-A9A7-DF6C99CDB035}"/>
                        </a:ext>
                      </a:extLst>
                    </p:cNvPr>
                    <p:cNvGrpSpPr>
                      <a:grpSpLocks/>
                    </p:cNvGrpSpPr>
                    <p:nvPr/>
                  </p:nvGrpSpPr>
                  <p:grpSpPr bwMode="auto">
                    <a:xfrm>
                      <a:off x="818" y="1776"/>
                      <a:ext cx="145" cy="144"/>
                      <a:chOff x="672" y="1920"/>
                      <a:chExt cx="145" cy="144"/>
                    </a:xfrm>
                  </p:grpSpPr>
                  <p:sp>
                    <p:nvSpPr>
                      <p:cNvPr id="407" name="Line 314">
                        <a:extLst>
                          <a:ext uri="{FF2B5EF4-FFF2-40B4-BE49-F238E27FC236}">
                            <a16:creationId xmlns:a16="http://schemas.microsoft.com/office/drawing/2014/main" id="{F1EF30CE-F055-0149-B8A3-9DEF6EF73A8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8" name="Line 315">
                        <a:extLst>
                          <a:ext uri="{FF2B5EF4-FFF2-40B4-BE49-F238E27FC236}">
                            <a16:creationId xmlns:a16="http://schemas.microsoft.com/office/drawing/2014/main" id="{0BB5EB04-9952-174C-99CD-3427A06864B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98" name="Group 316">
                    <a:extLst>
                      <a:ext uri="{FF2B5EF4-FFF2-40B4-BE49-F238E27FC236}">
                        <a16:creationId xmlns:a16="http://schemas.microsoft.com/office/drawing/2014/main" id="{58F1F43C-1F32-F443-BAEB-492023EFC885}"/>
                      </a:ext>
                    </a:extLst>
                  </p:cNvPr>
                  <p:cNvGrpSpPr>
                    <a:grpSpLocks/>
                  </p:cNvGrpSpPr>
                  <p:nvPr/>
                </p:nvGrpSpPr>
                <p:grpSpPr bwMode="auto">
                  <a:xfrm>
                    <a:off x="964" y="1486"/>
                    <a:ext cx="291" cy="288"/>
                    <a:chOff x="672" y="1776"/>
                    <a:chExt cx="291" cy="288"/>
                  </a:xfrm>
                </p:grpSpPr>
                <p:grpSp>
                  <p:nvGrpSpPr>
                    <p:cNvPr id="399" name="Group 317">
                      <a:extLst>
                        <a:ext uri="{FF2B5EF4-FFF2-40B4-BE49-F238E27FC236}">
                          <a16:creationId xmlns:a16="http://schemas.microsoft.com/office/drawing/2014/main" id="{90824723-F5D4-E244-8DF6-AE09CB2E7FE1}"/>
                        </a:ext>
                      </a:extLst>
                    </p:cNvPr>
                    <p:cNvGrpSpPr>
                      <a:grpSpLocks/>
                    </p:cNvGrpSpPr>
                    <p:nvPr/>
                  </p:nvGrpSpPr>
                  <p:grpSpPr bwMode="auto">
                    <a:xfrm>
                      <a:off x="672" y="1920"/>
                      <a:ext cx="145" cy="144"/>
                      <a:chOff x="672" y="1920"/>
                      <a:chExt cx="145" cy="144"/>
                    </a:xfrm>
                  </p:grpSpPr>
                  <p:sp>
                    <p:nvSpPr>
                      <p:cNvPr id="403" name="Line 318">
                        <a:extLst>
                          <a:ext uri="{FF2B5EF4-FFF2-40B4-BE49-F238E27FC236}">
                            <a16:creationId xmlns:a16="http://schemas.microsoft.com/office/drawing/2014/main" id="{ACB7FC2A-303F-4648-9F38-4CCCB1BB39B9}"/>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4" name="Line 319">
                        <a:extLst>
                          <a:ext uri="{FF2B5EF4-FFF2-40B4-BE49-F238E27FC236}">
                            <a16:creationId xmlns:a16="http://schemas.microsoft.com/office/drawing/2014/main" id="{09ABC1E4-7543-A340-914F-466169FB484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0" name="Group 320">
                      <a:extLst>
                        <a:ext uri="{FF2B5EF4-FFF2-40B4-BE49-F238E27FC236}">
                          <a16:creationId xmlns:a16="http://schemas.microsoft.com/office/drawing/2014/main" id="{D7DAEDF4-8339-8F41-B87B-88131AEDDC54}"/>
                        </a:ext>
                      </a:extLst>
                    </p:cNvPr>
                    <p:cNvGrpSpPr>
                      <a:grpSpLocks/>
                    </p:cNvGrpSpPr>
                    <p:nvPr/>
                  </p:nvGrpSpPr>
                  <p:grpSpPr bwMode="auto">
                    <a:xfrm>
                      <a:off x="818" y="1776"/>
                      <a:ext cx="145" cy="144"/>
                      <a:chOff x="672" y="1920"/>
                      <a:chExt cx="145" cy="144"/>
                    </a:xfrm>
                  </p:grpSpPr>
                  <p:sp>
                    <p:nvSpPr>
                      <p:cNvPr id="401" name="Line 321">
                        <a:extLst>
                          <a:ext uri="{FF2B5EF4-FFF2-40B4-BE49-F238E27FC236}">
                            <a16:creationId xmlns:a16="http://schemas.microsoft.com/office/drawing/2014/main" id="{E0F86CC7-DAB8-AD47-9235-069B9F5E298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2" name="Line 322">
                        <a:extLst>
                          <a:ext uri="{FF2B5EF4-FFF2-40B4-BE49-F238E27FC236}">
                            <a16:creationId xmlns:a16="http://schemas.microsoft.com/office/drawing/2014/main" id="{8BE66779-1A50-884A-851D-35266CBCC86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87" name="Group 323">
                  <a:extLst>
                    <a:ext uri="{FF2B5EF4-FFF2-40B4-BE49-F238E27FC236}">
                      <a16:creationId xmlns:a16="http://schemas.microsoft.com/office/drawing/2014/main" id="{BE59FF33-CDA5-7244-B201-8AAE14DC6D5D}"/>
                    </a:ext>
                  </a:extLst>
                </p:cNvPr>
                <p:cNvGrpSpPr>
                  <a:grpSpLocks/>
                </p:cNvGrpSpPr>
                <p:nvPr/>
              </p:nvGrpSpPr>
              <p:grpSpPr bwMode="auto">
                <a:xfrm>
                  <a:off x="1259" y="1217"/>
                  <a:ext cx="291" cy="288"/>
                  <a:chOff x="672" y="1776"/>
                  <a:chExt cx="291" cy="288"/>
                </a:xfrm>
              </p:grpSpPr>
              <p:grpSp>
                <p:nvGrpSpPr>
                  <p:cNvPr id="391" name="Group 324">
                    <a:extLst>
                      <a:ext uri="{FF2B5EF4-FFF2-40B4-BE49-F238E27FC236}">
                        <a16:creationId xmlns:a16="http://schemas.microsoft.com/office/drawing/2014/main" id="{3E3B7537-9F96-EE42-A049-F8C1ACA68B58}"/>
                      </a:ext>
                    </a:extLst>
                  </p:cNvPr>
                  <p:cNvGrpSpPr>
                    <a:grpSpLocks/>
                  </p:cNvGrpSpPr>
                  <p:nvPr/>
                </p:nvGrpSpPr>
                <p:grpSpPr bwMode="auto">
                  <a:xfrm>
                    <a:off x="672" y="1920"/>
                    <a:ext cx="145" cy="144"/>
                    <a:chOff x="672" y="1920"/>
                    <a:chExt cx="145" cy="144"/>
                  </a:xfrm>
                </p:grpSpPr>
                <p:sp>
                  <p:nvSpPr>
                    <p:cNvPr id="395" name="Line 325">
                      <a:extLst>
                        <a:ext uri="{FF2B5EF4-FFF2-40B4-BE49-F238E27FC236}">
                          <a16:creationId xmlns:a16="http://schemas.microsoft.com/office/drawing/2014/main" id="{E1F9D205-0879-BF4E-BAAF-622A6E7051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6" name="Line 326">
                      <a:extLst>
                        <a:ext uri="{FF2B5EF4-FFF2-40B4-BE49-F238E27FC236}">
                          <a16:creationId xmlns:a16="http://schemas.microsoft.com/office/drawing/2014/main" id="{2EE9D9A7-6728-744E-806D-B66ED0F1538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92" name="Group 327">
                    <a:extLst>
                      <a:ext uri="{FF2B5EF4-FFF2-40B4-BE49-F238E27FC236}">
                        <a16:creationId xmlns:a16="http://schemas.microsoft.com/office/drawing/2014/main" id="{CF99EC66-E905-E94E-9D9A-19C9F943BBAD}"/>
                      </a:ext>
                    </a:extLst>
                  </p:cNvPr>
                  <p:cNvGrpSpPr>
                    <a:grpSpLocks/>
                  </p:cNvGrpSpPr>
                  <p:nvPr/>
                </p:nvGrpSpPr>
                <p:grpSpPr bwMode="auto">
                  <a:xfrm>
                    <a:off x="818" y="1776"/>
                    <a:ext cx="145" cy="144"/>
                    <a:chOff x="672" y="1920"/>
                    <a:chExt cx="145" cy="144"/>
                  </a:xfrm>
                </p:grpSpPr>
                <p:sp>
                  <p:nvSpPr>
                    <p:cNvPr id="393" name="Line 328">
                      <a:extLst>
                        <a:ext uri="{FF2B5EF4-FFF2-40B4-BE49-F238E27FC236}">
                          <a16:creationId xmlns:a16="http://schemas.microsoft.com/office/drawing/2014/main" id="{F9B5BC5E-33FB-D349-A3DD-AE03FB3C1E1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4" name="Line 329">
                      <a:extLst>
                        <a:ext uri="{FF2B5EF4-FFF2-40B4-BE49-F238E27FC236}">
                          <a16:creationId xmlns:a16="http://schemas.microsoft.com/office/drawing/2014/main" id="{CBD9259E-F38C-E54B-B7E4-98FDD08A9110}"/>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88" name="Group 330">
                  <a:extLst>
                    <a:ext uri="{FF2B5EF4-FFF2-40B4-BE49-F238E27FC236}">
                      <a16:creationId xmlns:a16="http://schemas.microsoft.com/office/drawing/2014/main" id="{5323BDFE-0961-3146-B4B4-FC0E9736C88B}"/>
                    </a:ext>
                  </a:extLst>
                </p:cNvPr>
                <p:cNvGrpSpPr>
                  <a:grpSpLocks/>
                </p:cNvGrpSpPr>
                <p:nvPr/>
              </p:nvGrpSpPr>
              <p:grpSpPr bwMode="auto">
                <a:xfrm>
                  <a:off x="1551" y="1071"/>
                  <a:ext cx="145" cy="144"/>
                  <a:chOff x="672" y="1920"/>
                  <a:chExt cx="145" cy="144"/>
                </a:xfrm>
              </p:grpSpPr>
              <p:sp>
                <p:nvSpPr>
                  <p:cNvPr id="389" name="Line 331">
                    <a:extLst>
                      <a:ext uri="{FF2B5EF4-FFF2-40B4-BE49-F238E27FC236}">
                        <a16:creationId xmlns:a16="http://schemas.microsoft.com/office/drawing/2014/main" id="{6115D713-81B5-6747-96FA-0F9C8C6035B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0" name="Line 332">
                    <a:extLst>
                      <a:ext uri="{FF2B5EF4-FFF2-40B4-BE49-F238E27FC236}">
                        <a16:creationId xmlns:a16="http://schemas.microsoft.com/office/drawing/2014/main" id="{B9642549-AB85-A04B-8EC5-ADCFF9097C0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1" name="Group 333">
                <a:extLst>
                  <a:ext uri="{FF2B5EF4-FFF2-40B4-BE49-F238E27FC236}">
                    <a16:creationId xmlns:a16="http://schemas.microsoft.com/office/drawing/2014/main" id="{CAC31C7D-05D6-2F4D-A00D-F83483273BA0}"/>
                  </a:ext>
                </a:extLst>
              </p:cNvPr>
              <p:cNvGrpSpPr>
                <a:grpSpLocks/>
              </p:cNvGrpSpPr>
              <p:nvPr/>
            </p:nvGrpSpPr>
            <p:grpSpPr bwMode="auto">
              <a:xfrm>
                <a:off x="1673" y="1147"/>
                <a:ext cx="583" cy="578"/>
                <a:chOff x="672" y="1486"/>
                <a:chExt cx="583" cy="578"/>
              </a:xfrm>
            </p:grpSpPr>
            <p:grpSp>
              <p:nvGrpSpPr>
                <p:cNvPr id="372" name="Group 334">
                  <a:extLst>
                    <a:ext uri="{FF2B5EF4-FFF2-40B4-BE49-F238E27FC236}">
                      <a16:creationId xmlns:a16="http://schemas.microsoft.com/office/drawing/2014/main" id="{71C7249F-3067-1F4D-8F66-1B5B1094A3C0}"/>
                    </a:ext>
                  </a:extLst>
                </p:cNvPr>
                <p:cNvGrpSpPr>
                  <a:grpSpLocks/>
                </p:cNvGrpSpPr>
                <p:nvPr/>
              </p:nvGrpSpPr>
              <p:grpSpPr bwMode="auto">
                <a:xfrm>
                  <a:off x="672" y="1776"/>
                  <a:ext cx="291" cy="288"/>
                  <a:chOff x="672" y="1776"/>
                  <a:chExt cx="291" cy="288"/>
                </a:xfrm>
              </p:grpSpPr>
              <p:grpSp>
                <p:nvGrpSpPr>
                  <p:cNvPr id="380" name="Group 335">
                    <a:extLst>
                      <a:ext uri="{FF2B5EF4-FFF2-40B4-BE49-F238E27FC236}">
                        <a16:creationId xmlns:a16="http://schemas.microsoft.com/office/drawing/2014/main" id="{C5A6F622-F154-BF45-9F94-C3B10DC0A855}"/>
                      </a:ext>
                    </a:extLst>
                  </p:cNvPr>
                  <p:cNvGrpSpPr>
                    <a:grpSpLocks/>
                  </p:cNvGrpSpPr>
                  <p:nvPr/>
                </p:nvGrpSpPr>
                <p:grpSpPr bwMode="auto">
                  <a:xfrm>
                    <a:off x="672" y="1920"/>
                    <a:ext cx="145" cy="144"/>
                    <a:chOff x="672" y="1920"/>
                    <a:chExt cx="145" cy="144"/>
                  </a:xfrm>
                </p:grpSpPr>
                <p:sp>
                  <p:nvSpPr>
                    <p:cNvPr id="384" name="Line 336">
                      <a:extLst>
                        <a:ext uri="{FF2B5EF4-FFF2-40B4-BE49-F238E27FC236}">
                          <a16:creationId xmlns:a16="http://schemas.microsoft.com/office/drawing/2014/main" id="{DD57CCE3-92DB-3247-9E4F-34ADAD46C15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5" name="Line 337">
                      <a:extLst>
                        <a:ext uri="{FF2B5EF4-FFF2-40B4-BE49-F238E27FC236}">
                          <a16:creationId xmlns:a16="http://schemas.microsoft.com/office/drawing/2014/main" id="{CCEF5726-C82F-2140-91D2-989A78841E5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81" name="Group 338">
                    <a:extLst>
                      <a:ext uri="{FF2B5EF4-FFF2-40B4-BE49-F238E27FC236}">
                        <a16:creationId xmlns:a16="http://schemas.microsoft.com/office/drawing/2014/main" id="{A14C6AF9-8449-1549-B8F5-37FD02854EDA}"/>
                      </a:ext>
                    </a:extLst>
                  </p:cNvPr>
                  <p:cNvGrpSpPr>
                    <a:grpSpLocks/>
                  </p:cNvGrpSpPr>
                  <p:nvPr/>
                </p:nvGrpSpPr>
                <p:grpSpPr bwMode="auto">
                  <a:xfrm>
                    <a:off x="818" y="1776"/>
                    <a:ext cx="145" cy="144"/>
                    <a:chOff x="672" y="1920"/>
                    <a:chExt cx="145" cy="144"/>
                  </a:xfrm>
                </p:grpSpPr>
                <p:sp>
                  <p:nvSpPr>
                    <p:cNvPr id="382" name="Line 339">
                      <a:extLst>
                        <a:ext uri="{FF2B5EF4-FFF2-40B4-BE49-F238E27FC236}">
                          <a16:creationId xmlns:a16="http://schemas.microsoft.com/office/drawing/2014/main" id="{E22E39A0-17D3-5348-8C6E-A704BE850B0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3" name="Line 340">
                      <a:extLst>
                        <a:ext uri="{FF2B5EF4-FFF2-40B4-BE49-F238E27FC236}">
                          <a16:creationId xmlns:a16="http://schemas.microsoft.com/office/drawing/2014/main" id="{5846B49D-0E13-4949-B39E-580AB2FACA2A}"/>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3" name="Group 341">
                  <a:extLst>
                    <a:ext uri="{FF2B5EF4-FFF2-40B4-BE49-F238E27FC236}">
                      <a16:creationId xmlns:a16="http://schemas.microsoft.com/office/drawing/2014/main" id="{4D3495D5-9154-054B-BBB9-65F4FEE5F5C3}"/>
                    </a:ext>
                  </a:extLst>
                </p:cNvPr>
                <p:cNvGrpSpPr>
                  <a:grpSpLocks/>
                </p:cNvGrpSpPr>
                <p:nvPr/>
              </p:nvGrpSpPr>
              <p:grpSpPr bwMode="auto">
                <a:xfrm>
                  <a:off x="964" y="1486"/>
                  <a:ext cx="291" cy="288"/>
                  <a:chOff x="672" y="1776"/>
                  <a:chExt cx="291" cy="288"/>
                </a:xfrm>
              </p:grpSpPr>
              <p:grpSp>
                <p:nvGrpSpPr>
                  <p:cNvPr id="374" name="Group 342">
                    <a:extLst>
                      <a:ext uri="{FF2B5EF4-FFF2-40B4-BE49-F238E27FC236}">
                        <a16:creationId xmlns:a16="http://schemas.microsoft.com/office/drawing/2014/main" id="{E8975124-5DEB-2042-8ABB-BA0BC8FC6E65}"/>
                      </a:ext>
                    </a:extLst>
                  </p:cNvPr>
                  <p:cNvGrpSpPr>
                    <a:grpSpLocks/>
                  </p:cNvGrpSpPr>
                  <p:nvPr/>
                </p:nvGrpSpPr>
                <p:grpSpPr bwMode="auto">
                  <a:xfrm>
                    <a:off x="672" y="1920"/>
                    <a:ext cx="145" cy="144"/>
                    <a:chOff x="672" y="1920"/>
                    <a:chExt cx="145" cy="144"/>
                  </a:xfrm>
                </p:grpSpPr>
                <p:sp>
                  <p:nvSpPr>
                    <p:cNvPr id="378" name="Line 343">
                      <a:extLst>
                        <a:ext uri="{FF2B5EF4-FFF2-40B4-BE49-F238E27FC236}">
                          <a16:creationId xmlns:a16="http://schemas.microsoft.com/office/drawing/2014/main" id="{ADD7229B-D47C-E645-BBB5-A8204AC76F3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9" name="Line 344">
                      <a:extLst>
                        <a:ext uri="{FF2B5EF4-FFF2-40B4-BE49-F238E27FC236}">
                          <a16:creationId xmlns:a16="http://schemas.microsoft.com/office/drawing/2014/main" id="{93FA844C-058B-B945-9BEC-1FC4A08EC3A6}"/>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75" name="Group 345">
                    <a:extLst>
                      <a:ext uri="{FF2B5EF4-FFF2-40B4-BE49-F238E27FC236}">
                        <a16:creationId xmlns:a16="http://schemas.microsoft.com/office/drawing/2014/main" id="{936A7715-A350-CD4E-AD3B-646C2FC0EB73}"/>
                      </a:ext>
                    </a:extLst>
                  </p:cNvPr>
                  <p:cNvGrpSpPr>
                    <a:grpSpLocks/>
                  </p:cNvGrpSpPr>
                  <p:nvPr/>
                </p:nvGrpSpPr>
                <p:grpSpPr bwMode="auto">
                  <a:xfrm>
                    <a:off x="818" y="1776"/>
                    <a:ext cx="145" cy="144"/>
                    <a:chOff x="672" y="1920"/>
                    <a:chExt cx="145" cy="144"/>
                  </a:xfrm>
                </p:grpSpPr>
                <p:sp>
                  <p:nvSpPr>
                    <p:cNvPr id="376" name="Line 346">
                      <a:extLst>
                        <a:ext uri="{FF2B5EF4-FFF2-40B4-BE49-F238E27FC236}">
                          <a16:creationId xmlns:a16="http://schemas.microsoft.com/office/drawing/2014/main" id="{45FC6DFA-C931-4E4B-9342-F3BF4820A7F5}"/>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7" name="Line 347">
                      <a:extLst>
                        <a:ext uri="{FF2B5EF4-FFF2-40B4-BE49-F238E27FC236}">
                          <a16:creationId xmlns:a16="http://schemas.microsoft.com/office/drawing/2014/main" id="{1ABA2EAC-0A2B-D945-84F7-2973AB6D7D2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sp>
          <p:nvSpPr>
            <p:cNvPr id="364" name="Text Box 348">
              <a:extLst>
                <a:ext uri="{FF2B5EF4-FFF2-40B4-BE49-F238E27FC236}">
                  <a16:creationId xmlns:a16="http://schemas.microsoft.com/office/drawing/2014/main" id="{1EE074AD-465E-A046-A879-EADCFBBADE8B}"/>
                </a:ext>
              </a:extLst>
            </p:cNvPr>
            <p:cNvSpPr txBox="1">
              <a:spLocks noChangeArrowheads="1"/>
            </p:cNvSpPr>
            <p:nvPr/>
          </p:nvSpPr>
          <p:spPr bwMode="auto">
            <a:xfrm>
              <a:off x="8126412" y="951929"/>
              <a:ext cx="4065588" cy="70802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99"/>
                  </a:solidFill>
                  <a:effectLst/>
                  <a:uLnTx/>
                  <a:uFillTx/>
                  <a:latin typeface="Calibri" panose="020F0502020204030204"/>
                  <a:ea typeface="+mn-ea"/>
                  <a:cs typeface="Arial"/>
                </a:rPr>
                <a:t>3. </a:t>
              </a: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video received, played out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(30 frames/sec)</a:t>
              </a: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Arial"/>
              </a:endParaRPr>
            </a:p>
          </p:txBody>
        </p:sp>
        <p:grpSp>
          <p:nvGrpSpPr>
            <p:cNvPr id="365" name="Group 349">
              <a:extLst>
                <a:ext uri="{FF2B5EF4-FFF2-40B4-BE49-F238E27FC236}">
                  <a16:creationId xmlns:a16="http://schemas.microsoft.com/office/drawing/2014/main" id="{0388287B-726E-2B4E-A59D-B016F4430D49}"/>
                </a:ext>
              </a:extLst>
            </p:cNvPr>
            <p:cNvGrpSpPr>
              <a:grpSpLocks/>
            </p:cNvGrpSpPr>
            <p:nvPr/>
          </p:nvGrpSpPr>
          <p:grpSpPr bwMode="auto">
            <a:xfrm>
              <a:off x="9312275" y="210566"/>
              <a:ext cx="677863" cy="663575"/>
              <a:chOff x="4437" y="1472"/>
              <a:chExt cx="427" cy="418"/>
            </a:xfrm>
          </p:grpSpPr>
          <p:sp>
            <p:nvSpPr>
              <p:cNvPr id="366" name="Rectangle 350">
                <a:extLst>
                  <a:ext uri="{FF2B5EF4-FFF2-40B4-BE49-F238E27FC236}">
                    <a16:creationId xmlns:a16="http://schemas.microsoft.com/office/drawing/2014/main" id="{BFCF8F0E-EC75-D24F-AAFC-E0B1D5278CBE}"/>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7" name="Rectangle 351">
                <a:extLst>
                  <a:ext uri="{FF2B5EF4-FFF2-40B4-BE49-F238E27FC236}">
                    <a16:creationId xmlns:a16="http://schemas.microsoft.com/office/drawing/2014/main" id="{14E93C87-60E1-B54D-BE05-A6BA7A645DE0}"/>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8" name="Rectangle 352">
                <a:extLst>
                  <a:ext uri="{FF2B5EF4-FFF2-40B4-BE49-F238E27FC236}">
                    <a16:creationId xmlns:a16="http://schemas.microsoft.com/office/drawing/2014/main" id="{F78CE801-66E6-3847-8195-5DFE1E22B30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9" name="Rectangle 353">
                <a:extLst>
                  <a:ext uri="{FF2B5EF4-FFF2-40B4-BE49-F238E27FC236}">
                    <a16:creationId xmlns:a16="http://schemas.microsoft.com/office/drawing/2014/main" id="{28642E6F-604C-1A49-B871-85987CBF86C0}"/>
                  </a:ext>
                </a:extLst>
              </p:cNvPr>
              <p:cNvSpPr>
                <a:spLocks noChangeArrowheads="1"/>
              </p:cNvSpPr>
              <p:nvPr/>
            </p:nvSpPr>
            <p:spPr bwMode="auto">
              <a:xfrm>
                <a:off x="4437" y="1472"/>
                <a:ext cx="423" cy="356"/>
              </a:xfrm>
              <a:prstGeom prst="rect">
                <a:avLst/>
              </a:prstGeom>
              <a:noFill/>
              <a:ln w="19050">
                <a:solidFill>
                  <a:srgbClr val="0000A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sp>
        <p:nvSpPr>
          <p:cNvPr id="452" name="Line 169">
            <a:extLst>
              <a:ext uri="{FF2B5EF4-FFF2-40B4-BE49-F238E27FC236}">
                <a16:creationId xmlns:a16="http://schemas.microsoft.com/office/drawing/2014/main" id="{DA225847-8F7D-9F44-BA01-7DC68D99A9B7}"/>
              </a:ext>
            </a:extLst>
          </p:cNvPr>
          <p:cNvSpPr>
            <a:spLocks noChangeShapeType="1"/>
          </p:cNvSpPr>
          <p:nvPr/>
        </p:nvSpPr>
        <p:spPr bwMode="auto">
          <a:xfrm flipH="1">
            <a:off x="1386918" y="4214238"/>
            <a:ext cx="7815263" cy="142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11" name="Group 10">
            <a:extLst>
              <a:ext uri="{FF2B5EF4-FFF2-40B4-BE49-F238E27FC236}">
                <a16:creationId xmlns:a16="http://schemas.microsoft.com/office/drawing/2014/main" id="{BE0D6503-9562-024F-BE70-62D92EDC5180}"/>
              </a:ext>
            </a:extLst>
          </p:cNvPr>
          <p:cNvGrpSpPr/>
          <p:nvPr/>
        </p:nvGrpSpPr>
        <p:grpSpPr>
          <a:xfrm>
            <a:off x="3779783" y="4034727"/>
            <a:ext cx="249757" cy="291754"/>
            <a:chOff x="9055510" y="606165"/>
            <a:chExt cx="249757" cy="291754"/>
          </a:xfrm>
        </p:grpSpPr>
        <p:sp>
          <p:nvSpPr>
            <p:cNvPr id="10" name="Rectangle 9">
              <a:extLst>
                <a:ext uri="{FF2B5EF4-FFF2-40B4-BE49-F238E27FC236}">
                  <a16:creationId xmlns:a16="http://schemas.microsoft.com/office/drawing/2014/main" id="{88B913BD-3831-124B-83EB-5B289E761C4D}"/>
                </a:ext>
              </a:extLst>
            </p:cNvPr>
            <p:cNvSpPr/>
            <p:nvPr/>
          </p:nvSpPr>
          <p:spPr>
            <a:xfrm rot="1596992">
              <a:off x="9109854" y="606165"/>
              <a:ext cx="133240" cy="291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17BA7FC-5B58-E045-9862-35230DAF716C}"/>
                </a:ext>
              </a:extLst>
            </p:cNvPr>
            <p:cNvCxnSpPr/>
            <p:nvPr/>
          </p:nvCxnSpPr>
          <p:spPr>
            <a:xfrm flipH="1">
              <a:off x="9055510" y="634181"/>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3989452D-2D4A-884A-9775-581E405FF2DD}"/>
                </a:ext>
              </a:extLst>
            </p:cNvPr>
            <p:cNvCxnSpPr/>
            <p:nvPr/>
          </p:nvCxnSpPr>
          <p:spPr>
            <a:xfrm flipH="1">
              <a:off x="9176862" y="638677"/>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DFDC198-9A1E-FB42-8983-6DE13CE8C154}"/>
              </a:ext>
            </a:extLst>
          </p:cNvPr>
          <p:cNvGrpSpPr/>
          <p:nvPr/>
        </p:nvGrpSpPr>
        <p:grpSpPr>
          <a:xfrm>
            <a:off x="4470401" y="4318000"/>
            <a:ext cx="1930400" cy="869908"/>
            <a:chOff x="6858000" y="237067"/>
            <a:chExt cx="1930400" cy="869908"/>
          </a:xfrm>
        </p:grpSpPr>
        <p:sp>
          <p:nvSpPr>
            <p:cNvPr id="358" name="Text Box 362">
              <a:extLst>
                <a:ext uri="{FF2B5EF4-FFF2-40B4-BE49-F238E27FC236}">
                  <a16:creationId xmlns:a16="http://schemas.microsoft.com/office/drawing/2014/main" id="{33CCCA46-E288-AE45-B982-2DDD8E2B00D0}"/>
                </a:ext>
              </a:extLst>
            </p:cNvPr>
            <p:cNvSpPr txBox="1">
              <a:spLocks noChangeArrowheads="1"/>
            </p:cNvSpPr>
            <p:nvPr/>
          </p:nvSpPr>
          <p:spPr bwMode="auto">
            <a:xfrm>
              <a:off x="6999260" y="267187"/>
              <a:ext cx="1616075" cy="839788"/>
            </a:xfrm>
            <a:prstGeom prst="rect">
              <a:avLst/>
            </a:prstGeom>
            <a:solidFill>
              <a:schemeClr val="bg1"/>
            </a:solidFill>
            <a:ln>
              <a:noFill/>
            </a:ln>
            <a:effectLst/>
            <a:extLst>
              <a:ext uri="{91240B29-F687-4f45-9708-019B960494DF}">
                <a14:hiddenLine xmlns:a14="http://schemas.microsoft.com/office/drawing/2010/main" xmlns="" w="19050">
                  <a:solidFill>
                    <a:schemeClr val="tx1"/>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network delay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(fixed in this example)</a:t>
              </a:r>
            </a:p>
          </p:txBody>
        </p:sp>
        <p:cxnSp>
          <p:nvCxnSpPr>
            <p:cNvPr id="6" name="Straight Arrow Connector 5">
              <a:extLst>
                <a:ext uri="{FF2B5EF4-FFF2-40B4-BE49-F238E27FC236}">
                  <a16:creationId xmlns:a16="http://schemas.microsoft.com/office/drawing/2014/main" id="{4638F084-4052-604E-8890-A35DAF4397B3}"/>
                </a:ext>
              </a:extLst>
            </p:cNvPr>
            <p:cNvCxnSpPr/>
            <p:nvPr/>
          </p:nvCxnSpPr>
          <p:spPr>
            <a:xfrm>
              <a:off x="6858000" y="237067"/>
              <a:ext cx="1930400"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57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500"/>
                                        <p:tgtEl>
                                          <p:spTgt spid="30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5"/>
                                        </p:tgtEl>
                                        <p:attrNameLst>
                                          <p:attrName>style.visibility</p:attrName>
                                        </p:attrNameLst>
                                      </p:cBhvr>
                                      <p:to>
                                        <p:strVal val="visible"/>
                                      </p:to>
                                    </p:set>
                                    <p:animEffect transition="in" filter="dissolve">
                                      <p:cBhvr>
                                        <p:cTn id="11" dur="500"/>
                                        <p:tgtEl>
                                          <p:spTgt spid="30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50"/>
                                        </p:tgtEl>
                                        <p:attrNameLst>
                                          <p:attrName>style.visibility</p:attrName>
                                        </p:attrNameLst>
                                      </p:cBhvr>
                                      <p:to>
                                        <p:strVal val="visible"/>
                                      </p:to>
                                    </p:set>
                                    <p:animEffect transition="in" filter="dissolve">
                                      <p:cBhvr>
                                        <p:cTn id="16" dur="500"/>
                                        <p:tgtEl>
                                          <p:spTgt spid="3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2"/>
                                        </p:tgtEl>
                                        <p:attrNameLst>
                                          <p:attrName>style.visibility</p:attrName>
                                        </p:attrNameLst>
                                      </p:cBhvr>
                                      <p:to>
                                        <p:strVal val="visible"/>
                                      </p:to>
                                    </p:set>
                                    <p:animEffect transition="in" filter="dissolve">
                                      <p:cBhvr>
                                        <p:cTn id="21" dur="500"/>
                                        <p:tgtEl>
                                          <p:spTgt spid="36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54"/>
                                        </p:tgtEl>
                                        <p:attrNameLst>
                                          <p:attrName>style.visibility</p:attrName>
                                        </p:attrNameLst>
                                      </p:cBhvr>
                                      <p:to>
                                        <p:strVal val="visible"/>
                                      </p:to>
                                    </p:set>
                                    <p:animEffect transition="in" filter="dissolve">
                                      <p:cBhvr>
                                        <p:cTn id="36"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F45BD-F3A3-37BF-238F-B16CCC447C94}"/>
              </a:ext>
            </a:extLst>
          </p:cNvPr>
          <p:cNvSpPr>
            <a:spLocks noGrp="1"/>
          </p:cNvSpPr>
          <p:nvPr>
            <p:ph idx="1"/>
          </p:nvPr>
        </p:nvSpPr>
        <p:spPr/>
        <p:txBody>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continuous playout constraint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during client video playout, playout timing must match original timing </a:t>
            </a:r>
          </a:p>
          <a:p>
            <a:pPr marL="682625" marR="0" lvl="1" indent="-225425" algn="l" defTabSz="914400" rtl="0" eaLnBrk="1" fontAlgn="auto" latinLnBrk="0" hangingPunct="1">
              <a:lnSpc>
                <a:spcPct val="9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network delays are variable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(jitter), so will need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client-side buffer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match continuous playout constraint</a:t>
            </a:r>
          </a:p>
          <a:p>
            <a:pPr marL="339725" indent="-225425">
              <a:spcBef>
                <a:spcPct val="20000"/>
              </a:spcBef>
              <a:buClr>
                <a:srgbClr val="000099"/>
              </a:buClr>
              <a:buSzPct val="100000"/>
              <a:buFont typeface="Arial"/>
              <a:buChar char="•"/>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challenges</a:t>
            </a:r>
          </a:p>
        </p:txBody>
      </p:sp>
      <p:sp>
        <p:nvSpPr>
          <p:cNvPr id="195" name="Rectangle 153">
            <a:extLst>
              <a:ext uri="{FF2B5EF4-FFF2-40B4-BE49-F238E27FC236}">
                <a16:creationId xmlns:a16="http://schemas.microsoft.com/office/drawing/2014/main" id="{F0360033-494E-BF42-811C-9015EDCF8F40}"/>
              </a:ext>
            </a:extLst>
          </p:cNvPr>
          <p:cNvSpPr>
            <a:spLocks noChangeArrowheads="1"/>
          </p:cNvSpPr>
          <p:nvPr/>
        </p:nvSpPr>
        <p:spPr bwMode="auto">
          <a:xfrm>
            <a:off x="1047801" y="1389828"/>
            <a:ext cx="8553400" cy="4488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034" name="Picture 2" descr="Image result for netflix rebuffering">
            <a:extLst>
              <a:ext uri="{FF2B5EF4-FFF2-40B4-BE49-F238E27FC236}">
                <a16:creationId xmlns:a16="http://schemas.microsoft.com/office/drawing/2014/main" id="{781B3964-3F60-B74D-87BD-9FF56B024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802" y="3219248"/>
            <a:ext cx="2124226" cy="118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70B7B1-14B9-5538-D3B9-554E8ABA6EEA}"/>
              </a:ext>
            </a:extLst>
          </p:cNvPr>
          <p:cNvSpPr txBox="1"/>
          <p:nvPr/>
        </p:nvSpPr>
        <p:spPr>
          <a:xfrm>
            <a:off x="838199" y="3611917"/>
            <a:ext cx="10201977" cy="2049792"/>
          </a:xfrm>
          <a:prstGeom prst="rect">
            <a:avLst/>
          </a:prstGeom>
          <a:noFill/>
        </p:spPr>
        <p:txBody>
          <a:bodyPr wrap="square">
            <a:spAutoFit/>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other challenges:</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interactivity: pause, fast-forward, rewind, jump through video</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video packets may be lost, retransmitted</a:t>
            </a:r>
          </a:p>
        </p:txBody>
      </p:sp>
    </p:spTree>
    <p:extLst>
      <p:ext uri="{BB962C8B-B14F-4D97-AF65-F5344CB8AC3E}">
        <p14:creationId xmlns:p14="http://schemas.microsoft.com/office/powerpoint/2010/main" val="30852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playout buffering</a:t>
            </a:r>
          </a:p>
        </p:txBody>
      </p:sp>
      <p:sp>
        <p:nvSpPr>
          <p:cNvPr id="195" name="Line 9">
            <a:extLst>
              <a:ext uri="{FF2B5EF4-FFF2-40B4-BE49-F238E27FC236}">
                <a16:creationId xmlns:a16="http://schemas.microsoft.com/office/drawing/2014/main" id="{A2879A06-676B-2645-9200-7687B4C31E56}"/>
              </a:ext>
            </a:extLst>
          </p:cNvPr>
          <p:cNvSpPr>
            <a:spLocks noChangeShapeType="1"/>
          </p:cNvSpPr>
          <p:nvPr/>
        </p:nvSpPr>
        <p:spPr bwMode="auto">
          <a:xfrm>
            <a:off x="2445774" y="1667644"/>
            <a:ext cx="0" cy="2852737"/>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6" name="Line 10">
            <a:extLst>
              <a:ext uri="{FF2B5EF4-FFF2-40B4-BE49-F238E27FC236}">
                <a16:creationId xmlns:a16="http://schemas.microsoft.com/office/drawing/2014/main" id="{0C277100-E592-BE4A-81BB-FCEE0F16D6D6}"/>
              </a:ext>
            </a:extLst>
          </p:cNvPr>
          <p:cNvSpPr>
            <a:spLocks noChangeShapeType="1"/>
          </p:cNvSpPr>
          <p:nvPr/>
        </p:nvSpPr>
        <p:spPr bwMode="auto">
          <a:xfrm flipH="1">
            <a:off x="2436249" y="4510856"/>
            <a:ext cx="7815263" cy="14288"/>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7" name="Text Box 58">
            <a:extLst>
              <a:ext uri="{FF2B5EF4-FFF2-40B4-BE49-F238E27FC236}">
                <a16:creationId xmlns:a16="http://schemas.microsoft.com/office/drawing/2014/main" id="{28926672-6078-6B4D-A3A9-0F8C03FF1153}"/>
              </a:ext>
            </a:extLst>
          </p:cNvPr>
          <p:cNvSpPr txBox="1">
            <a:spLocks noChangeArrowheads="1"/>
          </p:cNvSpPr>
          <p:nvPr/>
        </p:nvSpPr>
        <p:spPr bwMode="auto">
          <a:xfrm>
            <a:off x="3077599" y="1770831"/>
            <a:ext cx="1884555" cy="92333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transmission</a:t>
            </a:r>
          </a:p>
        </p:txBody>
      </p:sp>
      <p:grpSp>
        <p:nvGrpSpPr>
          <p:cNvPr id="198" name="Group 60">
            <a:extLst>
              <a:ext uri="{FF2B5EF4-FFF2-40B4-BE49-F238E27FC236}">
                <a16:creationId xmlns:a16="http://schemas.microsoft.com/office/drawing/2014/main" id="{6210DD39-CD82-1A47-A671-C6E1E92DF70E}"/>
              </a:ext>
            </a:extLst>
          </p:cNvPr>
          <p:cNvGrpSpPr>
            <a:grpSpLocks/>
          </p:cNvGrpSpPr>
          <p:nvPr/>
        </p:nvGrpSpPr>
        <p:grpSpPr bwMode="auto">
          <a:xfrm>
            <a:off x="2826774" y="1997844"/>
            <a:ext cx="2552700" cy="2525712"/>
            <a:chOff x="648" y="1147"/>
            <a:chExt cx="1608" cy="1591"/>
          </a:xfrm>
        </p:grpSpPr>
        <p:grpSp>
          <p:nvGrpSpPr>
            <p:cNvPr id="199" name="Group 61">
              <a:extLst>
                <a:ext uri="{FF2B5EF4-FFF2-40B4-BE49-F238E27FC236}">
                  <a16:creationId xmlns:a16="http://schemas.microsoft.com/office/drawing/2014/main" id="{ABD85516-4FF1-C344-BFB9-73A3F6FA6D96}"/>
                </a:ext>
              </a:extLst>
            </p:cNvPr>
            <p:cNvGrpSpPr>
              <a:grpSpLocks/>
            </p:cNvGrpSpPr>
            <p:nvPr/>
          </p:nvGrpSpPr>
          <p:grpSpPr bwMode="auto">
            <a:xfrm>
              <a:off x="648" y="1725"/>
              <a:ext cx="1024" cy="1013"/>
              <a:chOff x="672" y="1071"/>
              <a:chExt cx="1024" cy="1013"/>
            </a:xfrm>
          </p:grpSpPr>
          <p:grpSp>
            <p:nvGrpSpPr>
              <p:cNvPr id="215" name="Group 62">
                <a:extLst>
                  <a:ext uri="{FF2B5EF4-FFF2-40B4-BE49-F238E27FC236}">
                    <a16:creationId xmlns:a16="http://schemas.microsoft.com/office/drawing/2014/main" id="{086027DC-6B25-C241-B8C9-FEBDD311ABAA}"/>
                  </a:ext>
                </a:extLst>
              </p:cNvPr>
              <p:cNvGrpSpPr>
                <a:grpSpLocks/>
              </p:cNvGrpSpPr>
              <p:nvPr/>
            </p:nvGrpSpPr>
            <p:grpSpPr bwMode="auto">
              <a:xfrm>
                <a:off x="672" y="1506"/>
                <a:ext cx="583" cy="578"/>
                <a:chOff x="672" y="1486"/>
                <a:chExt cx="583" cy="578"/>
              </a:xfrm>
            </p:grpSpPr>
            <p:grpSp>
              <p:nvGrpSpPr>
                <p:cNvPr id="226" name="Group 63">
                  <a:extLst>
                    <a:ext uri="{FF2B5EF4-FFF2-40B4-BE49-F238E27FC236}">
                      <a16:creationId xmlns:a16="http://schemas.microsoft.com/office/drawing/2014/main" id="{28E8BE44-A8E6-2B43-940A-815DCEC4C397}"/>
                    </a:ext>
                  </a:extLst>
                </p:cNvPr>
                <p:cNvGrpSpPr>
                  <a:grpSpLocks/>
                </p:cNvGrpSpPr>
                <p:nvPr/>
              </p:nvGrpSpPr>
              <p:grpSpPr bwMode="auto">
                <a:xfrm>
                  <a:off x="672" y="1776"/>
                  <a:ext cx="291" cy="288"/>
                  <a:chOff x="672" y="1776"/>
                  <a:chExt cx="291" cy="288"/>
                </a:xfrm>
              </p:grpSpPr>
              <p:grpSp>
                <p:nvGrpSpPr>
                  <p:cNvPr id="234" name="Group 64">
                    <a:extLst>
                      <a:ext uri="{FF2B5EF4-FFF2-40B4-BE49-F238E27FC236}">
                        <a16:creationId xmlns:a16="http://schemas.microsoft.com/office/drawing/2014/main" id="{6B9BE568-EF77-CD4A-9005-22142300C860}"/>
                      </a:ext>
                    </a:extLst>
                  </p:cNvPr>
                  <p:cNvGrpSpPr>
                    <a:grpSpLocks/>
                  </p:cNvGrpSpPr>
                  <p:nvPr/>
                </p:nvGrpSpPr>
                <p:grpSpPr bwMode="auto">
                  <a:xfrm>
                    <a:off x="672" y="1920"/>
                    <a:ext cx="145" cy="144"/>
                    <a:chOff x="672" y="1920"/>
                    <a:chExt cx="145" cy="144"/>
                  </a:xfrm>
                </p:grpSpPr>
                <p:sp>
                  <p:nvSpPr>
                    <p:cNvPr id="238" name="Line 65">
                      <a:extLst>
                        <a:ext uri="{FF2B5EF4-FFF2-40B4-BE49-F238E27FC236}">
                          <a16:creationId xmlns:a16="http://schemas.microsoft.com/office/drawing/2014/main" id="{0687693B-9E3C-F04D-9053-65D5D8F93D3C}"/>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9" name="Line 66">
                      <a:extLst>
                        <a:ext uri="{FF2B5EF4-FFF2-40B4-BE49-F238E27FC236}">
                          <a16:creationId xmlns:a16="http://schemas.microsoft.com/office/drawing/2014/main" id="{DD417D04-76E1-A948-AC8A-D4CA4D6CB3C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35" name="Group 67">
                    <a:extLst>
                      <a:ext uri="{FF2B5EF4-FFF2-40B4-BE49-F238E27FC236}">
                        <a16:creationId xmlns:a16="http://schemas.microsoft.com/office/drawing/2014/main" id="{A7A42189-5DDA-0545-BE4F-EFA25AAF3F86}"/>
                      </a:ext>
                    </a:extLst>
                  </p:cNvPr>
                  <p:cNvGrpSpPr>
                    <a:grpSpLocks/>
                  </p:cNvGrpSpPr>
                  <p:nvPr/>
                </p:nvGrpSpPr>
                <p:grpSpPr bwMode="auto">
                  <a:xfrm>
                    <a:off x="818" y="1776"/>
                    <a:ext cx="145" cy="144"/>
                    <a:chOff x="672" y="1920"/>
                    <a:chExt cx="145" cy="144"/>
                  </a:xfrm>
                </p:grpSpPr>
                <p:sp>
                  <p:nvSpPr>
                    <p:cNvPr id="236" name="Line 68">
                      <a:extLst>
                        <a:ext uri="{FF2B5EF4-FFF2-40B4-BE49-F238E27FC236}">
                          <a16:creationId xmlns:a16="http://schemas.microsoft.com/office/drawing/2014/main" id="{50AC0BCB-A3E3-AB4C-A202-1D77C93E171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7" name="Line 69">
                      <a:extLst>
                        <a:ext uri="{FF2B5EF4-FFF2-40B4-BE49-F238E27FC236}">
                          <a16:creationId xmlns:a16="http://schemas.microsoft.com/office/drawing/2014/main" id="{BE6AC399-19AF-C649-B200-4C0B9FF6422D}"/>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27" name="Group 70">
                  <a:extLst>
                    <a:ext uri="{FF2B5EF4-FFF2-40B4-BE49-F238E27FC236}">
                      <a16:creationId xmlns:a16="http://schemas.microsoft.com/office/drawing/2014/main" id="{2CB93727-C3F2-764D-92C8-69C0B80B2932}"/>
                    </a:ext>
                  </a:extLst>
                </p:cNvPr>
                <p:cNvGrpSpPr>
                  <a:grpSpLocks/>
                </p:cNvGrpSpPr>
                <p:nvPr/>
              </p:nvGrpSpPr>
              <p:grpSpPr bwMode="auto">
                <a:xfrm>
                  <a:off x="964" y="1486"/>
                  <a:ext cx="291" cy="288"/>
                  <a:chOff x="672" y="1776"/>
                  <a:chExt cx="291" cy="288"/>
                </a:xfrm>
              </p:grpSpPr>
              <p:grpSp>
                <p:nvGrpSpPr>
                  <p:cNvPr id="228" name="Group 71">
                    <a:extLst>
                      <a:ext uri="{FF2B5EF4-FFF2-40B4-BE49-F238E27FC236}">
                        <a16:creationId xmlns:a16="http://schemas.microsoft.com/office/drawing/2014/main" id="{A186A73E-EB20-7248-8BB6-E12926A2D07C}"/>
                      </a:ext>
                    </a:extLst>
                  </p:cNvPr>
                  <p:cNvGrpSpPr>
                    <a:grpSpLocks/>
                  </p:cNvGrpSpPr>
                  <p:nvPr/>
                </p:nvGrpSpPr>
                <p:grpSpPr bwMode="auto">
                  <a:xfrm>
                    <a:off x="672" y="1920"/>
                    <a:ext cx="145" cy="144"/>
                    <a:chOff x="672" y="1920"/>
                    <a:chExt cx="145" cy="144"/>
                  </a:xfrm>
                </p:grpSpPr>
                <p:sp>
                  <p:nvSpPr>
                    <p:cNvPr id="232" name="Line 72">
                      <a:extLst>
                        <a:ext uri="{FF2B5EF4-FFF2-40B4-BE49-F238E27FC236}">
                          <a16:creationId xmlns:a16="http://schemas.microsoft.com/office/drawing/2014/main" id="{294595A7-42B6-F544-BABC-C613EC721840}"/>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3" name="Line 73">
                      <a:extLst>
                        <a:ext uri="{FF2B5EF4-FFF2-40B4-BE49-F238E27FC236}">
                          <a16:creationId xmlns:a16="http://schemas.microsoft.com/office/drawing/2014/main" id="{103FB363-2880-8749-B505-920611921950}"/>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9" name="Group 74">
                    <a:extLst>
                      <a:ext uri="{FF2B5EF4-FFF2-40B4-BE49-F238E27FC236}">
                        <a16:creationId xmlns:a16="http://schemas.microsoft.com/office/drawing/2014/main" id="{0C2A5C19-D154-BA4B-B77F-BAC13B85C42C}"/>
                      </a:ext>
                    </a:extLst>
                  </p:cNvPr>
                  <p:cNvGrpSpPr>
                    <a:grpSpLocks/>
                  </p:cNvGrpSpPr>
                  <p:nvPr/>
                </p:nvGrpSpPr>
                <p:grpSpPr bwMode="auto">
                  <a:xfrm>
                    <a:off x="818" y="1776"/>
                    <a:ext cx="145" cy="144"/>
                    <a:chOff x="672" y="1920"/>
                    <a:chExt cx="145" cy="144"/>
                  </a:xfrm>
                </p:grpSpPr>
                <p:sp>
                  <p:nvSpPr>
                    <p:cNvPr id="230" name="Line 75">
                      <a:extLst>
                        <a:ext uri="{FF2B5EF4-FFF2-40B4-BE49-F238E27FC236}">
                          <a16:creationId xmlns:a16="http://schemas.microsoft.com/office/drawing/2014/main" id="{AA436D38-A4BD-9F48-ACB6-71E3584679B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1" name="Line 76">
                      <a:extLst>
                        <a:ext uri="{FF2B5EF4-FFF2-40B4-BE49-F238E27FC236}">
                          <a16:creationId xmlns:a16="http://schemas.microsoft.com/office/drawing/2014/main" id="{AD5E16CE-9C60-924E-AEA8-771C8F7BE91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216" name="Group 77">
                <a:extLst>
                  <a:ext uri="{FF2B5EF4-FFF2-40B4-BE49-F238E27FC236}">
                    <a16:creationId xmlns:a16="http://schemas.microsoft.com/office/drawing/2014/main" id="{590906C3-8438-564F-A18A-B01F4CBACB22}"/>
                  </a:ext>
                </a:extLst>
              </p:cNvPr>
              <p:cNvGrpSpPr>
                <a:grpSpLocks/>
              </p:cNvGrpSpPr>
              <p:nvPr/>
            </p:nvGrpSpPr>
            <p:grpSpPr bwMode="auto">
              <a:xfrm>
                <a:off x="1259" y="1217"/>
                <a:ext cx="291" cy="288"/>
                <a:chOff x="672" y="1776"/>
                <a:chExt cx="291" cy="288"/>
              </a:xfrm>
            </p:grpSpPr>
            <p:grpSp>
              <p:nvGrpSpPr>
                <p:cNvPr id="220" name="Group 78">
                  <a:extLst>
                    <a:ext uri="{FF2B5EF4-FFF2-40B4-BE49-F238E27FC236}">
                      <a16:creationId xmlns:a16="http://schemas.microsoft.com/office/drawing/2014/main" id="{90B7B172-FE74-474A-860F-950A4E5E2FBB}"/>
                    </a:ext>
                  </a:extLst>
                </p:cNvPr>
                <p:cNvGrpSpPr>
                  <a:grpSpLocks/>
                </p:cNvGrpSpPr>
                <p:nvPr/>
              </p:nvGrpSpPr>
              <p:grpSpPr bwMode="auto">
                <a:xfrm>
                  <a:off x="672" y="1920"/>
                  <a:ext cx="145" cy="144"/>
                  <a:chOff x="672" y="1920"/>
                  <a:chExt cx="145" cy="144"/>
                </a:xfrm>
              </p:grpSpPr>
              <p:sp>
                <p:nvSpPr>
                  <p:cNvPr id="224" name="Line 79">
                    <a:extLst>
                      <a:ext uri="{FF2B5EF4-FFF2-40B4-BE49-F238E27FC236}">
                        <a16:creationId xmlns:a16="http://schemas.microsoft.com/office/drawing/2014/main" id="{DA98A219-B383-CD4D-8C19-E7062BA1CB8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5" name="Line 80">
                    <a:extLst>
                      <a:ext uri="{FF2B5EF4-FFF2-40B4-BE49-F238E27FC236}">
                        <a16:creationId xmlns:a16="http://schemas.microsoft.com/office/drawing/2014/main" id="{99DDF2C7-4BB4-444F-88C9-EC97B73784D8}"/>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1" name="Group 81">
                  <a:extLst>
                    <a:ext uri="{FF2B5EF4-FFF2-40B4-BE49-F238E27FC236}">
                      <a16:creationId xmlns:a16="http://schemas.microsoft.com/office/drawing/2014/main" id="{9E407ECB-B0DD-2542-84E4-67E112276A0C}"/>
                    </a:ext>
                  </a:extLst>
                </p:cNvPr>
                <p:cNvGrpSpPr>
                  <a:grpSpLocks/>
                </p:cNvGrpSpPr>
                <p:nvPr/>
              </p:nvGrpSpPr>
              <p:grpSpPr bwMode="auto">
                <a:xfrm>
                  <a:off x="818" y="1776"/>
                  <a:ext cx="145" cy="144"/>
                  <a:chOff x="672" y="1920"/>
                  <a:chExt cx="145" cy="144"/>
                </a:xfrm>
              </p:grpSpPr>
              <p:sp>
                <p:nvSpPr>
                  <p:cNvPr id="222" name="Line 82">
                    <a:extLst>
                      <a:ext uri="{FF2B5EF4-FFF2-40B4-BE49-F238E27FC236}">
                        <a16:creationId xmlns:a16="http://schemas.microsoft.com/office/drawing/2014/main" id="{7A966565-D20D-BC4D-BFEF-684E75D8237A}"/>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3" name="Line 83">
                    <a:extLst>
                      <a:ext uri="{FF2B5EF4-FFF2-40B4-BE49-F238E27FC236}">
                        <a16:creationId xmlns:a16="http://schemas.microsoft.com/office/drawing/2014/main" id="{DE790389-F96F-3645-8B5C-56C99B7A623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17" name="Group 84">
                <a:extLst>
                  <a:ext uri="{FF2B5EF4-FFF2-40B4-BE49-F238E27FC236}">
                    <a16:creationId xmlns:a16="http://schemas.microsoft.com/office/drawing/2014/main" id="{B44615B9-9107-AE4B-B6B2-5C8842A57D65}"/>
                  </a:ext>
                </a:extLst>
              </p:cNvPr>
              <p:cNvGrpSpPr>
                <a:grpSpLocks/>
              </p:cNvGrpSpPr>
              <p:nvPr/>
            </p:nvGrpSpPr>
            <p:grpSpPr bwMode="auto">
              <a:xfrm>
                <a:off x="1551" y="1071"/>
                <a:ext cx="145" cy="144"/>
                <a:chOff x="672" y="1920"/>
                <a:chExt cx="145" cy="144"/>
              </a:xfrm>
            </p:grpSpPr>
            <p:sp>
              <p:nvSpPr>
                <p:cNvPr id="218" name="Line 85">
                  <a:extLst>
                    <a:ext uri="{FF2B5EF4-FFF2-40B4-BE49-F238E27FC236}">
                      <a16:creationId xmlns:a16="http://schemas.microsoft.com/office/drawing/2014/main" id="{3A621BC4-A685-9B4E-914E-9C7F23251DF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9" name="Line 86">
                  <a:extLst>
                    <a:ext uri="{FF2B5EF4-FFF2-40B4-BE49-F238E27FC236}">
                      <a16:creationId xmlns:a16="http://schemas.microsoft.com/office/drawing/2014/main" id="{71296EA3-B1E3-434E-B779-CC6E8E61265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0" name="Group 87">
              <a:extLst>
                <a:ext uri="{FF2B5EF4-FFF2-40B4-BE49-F238E27FC236}">
                  <a16:creationId xmlns:a16="http://schemas.microsoft.com/office/drawing/2014/main" id="{B2EFB5FC-1592-8042-A1C0-0B36516D6C71}"/>
                </a:ext>
              </a:extLst>
            </p:cNvPr>
            <p:cNvGrpSpPr>
              <a:grpSpLocks/>
            </p:cNvGrpSpPr>
            <p:nvPr/>
          </p:nvGrpSpPr>
          <p:grpSpPr bwMode="auto">
            <a:xfrm>
              <a:off x="1673" y="1147"/>
              <a:ext cx="583" cy="578"/>
              <a:chOff x="672" y="1486"/>
              <a:chExt cx="583" cy="578"/>
            </a:xfrm>
          </p:grpSpPr>
          <p:grpSp>
            <p:nvGrpSpPr>
              <p:cNvPr id="201" name="Group 88">
                <a:extLst>
                  <a:ext uri="{FF2B5EF4-FFF2-40B4-BE49-F238E27FC236}">
                    <a16:creationId xmlns:a16="http://schemas.microsoft.com/office/drawing/2014/main" id="{32E73C25-B702-224F-854F-9E057ECBEDE5}"/>
                  </a:ext>
                </a:extLst>
              </p:cNvPr>
              <p:cNvGrpSpPr>
                <a:grpSpLocks/>
              </p:cNvGrpSpPr>
              <p:nvPr/>
            </p:nvGrpSpPr>
            <p:grpSpPr bwMode="auto">
              <a:xfrm>
                <a:off x="672" y="1776"/>
                <a:ext cx="291" cy="288"/>
                <a:chOff x="672" y="1776"/>
                <a:chExt cx="291" cy="288"/>
              </a:xfrm>
            </p:grpSpPr>
            <p:grpSp>
              <p:nvGrpSpPr>
                <p:cNvPr id="209" name="Group 89">
                  <a:extLst>
                    <a:ext uri="{FF2B5EF4-FFF2-40B4-BE49-F238E27FC236}">
                      <a16:creationId xmlns:a16="http://schemas.microsoft.com/office/drawing/2014/main" id="{1B7CB7E1-B153-E14D-8D8A-11207424B680}"/>
                    </a:ext>
                  </a:extLst>
                </p:cNvPr>
                <p:cNvGrpSpPr>
                  <a:grpSpLocks/>
                </p:cNvGrpSpPr>
                <p:nvPr/>
              </p:nvGrpSpPr>
              <p:grpSpPr bwMode="auto">
                <a:xfrm>
                  <a:off x="672" y="1920"/>
                  <a:ext cx="145" cy="144"/>
                  <a:chOff x="672" y="1920"/>
                  <a:chExt cx="145" cy="144"/>
                </a:xfrm>
              </p:grpSpPr>
              <p:sp>
                <p:nvSpPr>
                  <p:cNvPr id="213" name="Line 90">
                    <a:extLst>
                      <a:ext uri="{FF2B5EF4-FFF2-40B4-BE49-F238E27FC236}">
                        <a16:creationId xmlns:a16="http://schemas.microsoft.com/office/drawing/2014/main" id="{27A6C125-E096-AC4A-9964-A49099132803}"/>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4" name="Line 91">
                    <a:extLst>
                      <a:ext uri="{FF2B5EF4-FFF2-40B4-BE49-F238E27FC236}">
                        <a16:creationId xmlns:a16="http://schemas.microsoft.com/office/drawing/2014/main" id="{DE0BE3B6-14E9-DF42-B4CC-2E8405F58F2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10" name="Group 92">
                  <a:extLst>
                    <a:ext uri="{FF2B5EF4-FFF2-40B4-BE49-F238E27FC236}">
                      <a16:creationId xmlns:a16="http://schemas.microsoft.com/office/drawing/2014/main" id="{877C2484-7A5E-604F-9B08-1724B41CACC8}"/>
                    </a:ext>
                  </a:extLst>
                </p:cNvPr>
                <p:cNvGrpSpPr>
                  <a:grpSpLocks/>
                </p:cNvGrpSpPr>
                <p:nvPr/>
              </p:nvGrpSpPr>
              <p:grpSpPr bwMode="auto">
                <a:xfrm>
                  <a:off x="818" y="1776"/>
                  <a:ext cx="145" cy="144"/>
                  <a:chOff x="672" y="1920"/>
                  <a:chExt cx="145" cy="144"/>
                </a:xfrm>
              </p:grpSpPr>
              <p:sp>
                <p:nvSpPr>
                  <p:cNvPr id="211" name="Line 93">
                    <a:extLst>
                      <a:ext uri="{FF2B5EF4-FFF2-40B4-BE49-F238E27FC236}">
                        <a16:creationId xmlns:a16="http://schemas.microsoft.com/office/drawing/2014/main" id="{D9C04E3F-D0AB-1745-91FE-A097CA11D78E}"/>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2" name="Line 94">
                    <a:extLst>
                      <a:ext uri="{FF2B5EF4-FFF2-40B4-BE49-F238E27FC236}">
                        <a16:creationId xmlns:a16="http://schemas.microsoft.com/office/drawing/2014/main" id="{EDC1866B-DE17-3A44-A7FF-A42ACFA6A19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2" name="Group 95">
                <a:extLst>
                  <a:ext uri="{FF2B5EF4-FFF2-40B4-BE49-F238E27FC236}">
                    <a16:creationId xmlns:a16="http://schemas.microsoft.com/office/drawing/2014/main" id="{B3FD2508-1A3B-F545-BB35-F836D08E571D}"/>
                  </a:ext>
                </a:extLst>
              </p:cNvPr>
              <p:cNvGrpSpPr>
                <a:grpSpLocks/>
              </p:cNvGrpSpPr>
              <p:nvPr/>
            </p:nvGrpSpPr>
            <p:grpSpPr bwMode="auto">
              <a:xfrm>
                <a:off x="964" y="1486"/>
                <a:ext cx="291" cy="288"/>
                <a:chOff x="672" y="1776"/>
                <a:chExt cx="291" cy="288"/>
              </a:xfrm>
            </p:grpSpPr>
            <p:grpSp>
              <p:nvGrpSpPr>
                <p:cNvPr id="203" name="Group 96">
                  <a:extLst>
                    <a:ext uri="{FF2B5EF4-FFF2-40B4-BE49-F238E27FC236}">
                      <a16:creationId xmlns:a16="http://schemas.microsoft.com/office/drawing/2014/main" id="{63FA1812-A241-CA46-94C2-4E003FA31FF1}"/>
                    </a:ext>
                  </a:extLst>
                </p:cNvPr>
                <p:cNvGrpSpPr>
                  <a:grpSpLocks/>
                </p:cNvGrpSpPr>
                <p:nvPr/>
              </p:nvGrpSpPr>
              <p:grpSpPr bwMode="auto">
                <a:xfrm>
                  <a:off x="672" y="1920"/>
                  <a:ext cx="145" cy="144"/>
                  <a:chOff x="672" y="1920"/>
                  <a:chExt cx="145" cy="144"/>
                </a:xfrm>
              </p:grpSpPr>
              <p:sp>
                <p:nvSpPr>
                  <p:cNvPr id="207" name="Line 97">
                    <a:extLst>
                      <a:ext uri="{FF2B5EF4-FFF2-40B4-BE49-F238E27FC236}">
                        <a16:creationId xmlns:a16="http://schemas.microsoft.com/office/drawing/2014/main" id="{5DD14580-BC6A-434D-9D65-4334BD0BCF1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8" name="Line 98">
                    <a:extLst>
                      <a:ext uri="{FF2B5EF4-FFF2-40B4-BE49-F238E27FC236}">
                        <a16:creationId xmlns:a16="http://schemas.microsoft.com/office/drawing/2014/main" id="{A48F997B-99F2-154D-9314-2BC629216B1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04" name="Group 99">
                  <a:extLst>
                    <a:ext uri="{FF2B5EF4-FFF2-40B4-BE49-F238E27FC236}">
                      <a16:creationId xmlns:a16="http://schemas.microsoft.com/office/drawing/2014/main" id="{F8264A2E-19A3-B54A-AAE8-CE725258FFD6}"/>
                    </a:ext>
                  </a:extLst>
                </p:cNvPr>
                <p:cNvGrpSpPr>
                  <a:grpSpLocks/>
                </p:cNvGrpSpPr>
                <p:nvPr/>
              </p:nvGrpSpPr>
              <p:grpSpPr bwMode="auto">
                <a:xfrm>
                  <a:off x="818" y="1776"/>
                  <a:ext cx="145" cy="144"/>
                  <a:chOff x="672" y="1920"/>
                  <a:chExt cx="145" cy="144"/>
                </a:xfrm>
              </p:grpSpPr>
              <p:sp>
                <p:nvSpPr>
                  <p:cNvPr id="205" name="Line 100">
                    <a:extLst>
                      <a:ext uri="{FF2B5EF4-FFF2-40B4-BE49-F238E27FC236}">
                        <a16:creationId xmlns:a16="http://schemas.microsoft.com/office/drawing/2014/main" id="{BF8CE0C4-18BD-2D42-A867-062C10FB608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6" name="Line 101">
                    <a:extLst>
                      <a:ext uri="{FF2B5EF4-FFF2-40B4-BE49-F238E27FC236}">
                        <a16:creationId xmlns:a16="http://schemas.microsoft.com/office/drawing/2014/main" id="{1417D3B3-BCF8-4444-B762-8DA06CB37774}"/>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240" name="Text Box 150">
            <a:extLst>
              <a:ext uri="{FF2B5EF4-FFF2-40B4-BE49-F238E27FC236}">
                <a16:creationId xmlns:a16="http://schemas.microsoft.com/office/drawing/2014/main" id="{F48E0A72-EE06-8747-9412-C085A5FC1DC0}"/>
              </a:ext>
            </a:extLst>
          </p:cNvPr>
          <p:cNvSpPr txBox="1">
            <a:spLocks noChangeArrowheads="1"/>
          </p:cNvSpPr>
          <p:nvPr/>
        </p:nvSpPr>
        <p:spPr bwMode="auto">
          <a:xfrm rot="-5433387">
            <a:off x="1194824" y="2814097"/>
            <a:ext cx="1957387" cy="36933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Cumulative data</a:t>
            </a:r>
          </a:p>
        </p:txBody>
      </p:sp>
      <p:sp>
        <p:nvSpPr>
          <p:cNvPr id="241" name="Text Box 154">
            <a:extLst>
              <a:ext uri="{FF2B5EF4-FFF2-40B4-BE49-F238E27FC236}">
                <a16:creationId xmlns:a16="http://schemas.microsoft.com/office/drawing/2014/main" id="{8132C866-C3A3-F54B-8107-0983C1BB47A7}"/>
              </a:ext>
            </a:extLst>
          </p:cNvPr>
          <p:cNvSpPr txBox="1">
            <a:spLocks noChangeArrowheads="1"/>
          </p:cNvSpPr>
          <p:nvPr/>
        </p:nvSpPr>
        <p:spPr bwMode="auto">
          <a:xfrm>
            <a:off x="9706999" y="4533081"/>
            <a:ext cx="663964" cy="36933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time</a:t>
            </a:r>
          </a:p>
        </p:txBody>
      </p:sp>
      <p:grpSp>
        <p:nvGrpSpPr>
          <p:cNvPr id="242" name="Group 201">
            <a:extLst>
              <a:ext uri="{FF2B5EF4-FFF2-40B4-BE49-F238E27FC236}">
                <a16:creationId xmlns:a16="http://schemas.microsoft.com/office/drawing/2014/main" id="{98B35B39-6845-B44A-A9E2-DDF3A24FBA05}"/>
              </a:ext>
            </a:extLst>
          </p:cNvPr>
          <p:cNvGrpSpPr>
            <a:grpSpLocks/>
          </p:cNvGrpSpPr>
          <p:nvPr/>
        </p:nvGrpSpPr>
        <p:grpSpPr bwMode="auto">
          <a:xfrm>
            <a:off x="4103124" y="2012131"/>
            <a:ext cx="3500438" cy="2520950"/>
            <a:chOff x="1572" y="1156"/>
            <a:chExt cx="2205" cy="1588"/>
          </a:xfrm>
        </p:grpSpPr>
        <p:grpSp>
          <p:nvGrpSpPr>
            <p:cNvPr id="243" name="Group 198">
              <a:extLst>
                <a:ext uri="{FF2B5EF4-FFF2-40B4-BE49-F238E27FC236}">
                  <a16:creationId xmlns:a16="http://schemas.microsoft.com/office/drawing/2014/main" id="{03EED693-FDB3-0940-BE24-338512144BD8}"/>
                </a:ext>
              </a:extLst>
            </p:cNvPr>
            <p:cNvGrpSpPr>
              <a:grpSpLocks/>
            </p:cNvGrpSpPr>
            <p:nvPr/>
          </p:nvGrpSpPr>
          <p:grpSpPr bwMode="auto">
            <a:xfrm>
              <a:off x="1938" y="1156"/>
              <a:ext cx="1839" cy="1588"/>
              <a:chOff x="1938" y="1156"/>
              <a:chExt cx="1839" cy="1588"/>
            </a:xfrm>
          </p:grpSpPr>
          <p:grpSp>
            <p:nvGrpSpPr>
              <p:cNvPr id="247" name="Group 106">
                <a:extLst>
                  <a:ext uri="{FF2B5EF4-FFF2-40B4-BE49-F238E27FC236}">
                    <a16:creationId xmlns:a16="http://schemas.microsoft.com/office/drawing/2014/main" id="{249BAAF5-FA7A-D147-ABC6-E05F52DB1CF7}"/>
                  </a:ext>
                </a:extLst>
              </p:cNvPr>
              <p:cNvGrpSpPr>
                <a:grpSpLocks/>
              </p:cNvGrpSpPr>
              <p:nvPr/>
            </p:nvGrpSpPr>
            <p:grpSpPr bwMode="auto">
              <a:xfrm>
                <a:off x="1938" y="2600"/>
                <a:ext cx="319" cy="144"/>
                <a:chOff x="672" y="1920"/>
                <a:chExt cx="145" cy="144"/>
              </a:xfrm>
            </p:grpSpPr>
            <p:sp>
              <p:nvSpPr>
                <p:cNvPr id="469" name="Line 107">
                  <a:extLst>
                    <a:ext uri="{FF2B5EF4-FFF2-40B4-BE49-F238E27FC236}">
                      <a16:creationId xmlns:a16="http://schemas.microsoft.com/office/drawing/2014/main" id="{BCEB014D-84F6-CC4F-B058-2BB9795CA9E5}"/>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70" name="Line 108">
                  <a:extLst>
                    <a:ext uri="{FF2B5EF4-FFF2-40B4-BE49-F238E27FC236}">
                      <a16:creationId xmlns:a16="http://schemas.microsoft.com/office/drawing/2014/main" id="{A731394B-CB70-DC48-82B7-B15FFCD67E28}"/>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8" name="Group 109">
                <a:extLst>
                  <a:ext uri="{FF2B5EF4-FFF2-40B4-BE49-F238E27FC236}">
                    <a16:creationId xmlns:a16="http://schemas.microsoft.com/office/drawing/2014/main" id="{ABBCE7F6-E0A4-9C46-85D9-7B00EE2A1D27}"/>
                  </a:ext>
                </a:extLst>
              </p:cNvPr>
              <p:cNvGrpSpPr>
                <a:grpSpLocks/>
              </p:cNvGrpSpPr>
              <p:nvPr/>
            </p:nvGrpSpPr>
            <p:grpSpPr bwMode="auto">
              <a:xfrm>
                <a:off x="2252" y="2456"/>
                <a:ext cx="73" cy="144"/>
                <a:chOff x="672" y="1920"/>
                <a:chExt cx="145" cy="144"/>
              </a:xfrm>
            </p:grpSpPr>
            <p:sp>
              <p:nvSpPr>
                <p:cNvPr id="467" name="Line 110">
                  <a:extLst>
                    <a:ext uri="{FF2B5EF4-FFF2-40B4-BE49-F238E27FC236}">
                      <a16:creationId xmlns:a16="http://schemas.microsoft.com/office/drawing/2014/main" id="{413794F4-A4DC-BA41-B5A9-710F6654FBDC}"/>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8" name="Line 111">
                  <a:extLst>
                    <a:ext uri="{FF2B5EF4-FFF2-40B4-BE49-F238E27FC236}">
                      <a16:creationId xmlns:a16="http://schemas.microsoft.com/office/drawing/2014/main" id="{C1AA099D-2573-154E-82E2-DCE650510841}"/>
                    </a:ext>
                  </a:extLst>
                </p:cNvPr>
                <p:cNvSpPr>
                  <a:spLocks noChangeShapeType="1"/>
                </p:cNvSpPr>
                <p:nvPr/>
              </p:nvSpPr>
              <p:spPr bwMode="auto">
                <a:xfrm rot="5400000">
                  <a:off x="745" y="1849"/>
                  <a:ext cx="0" cy="141"/>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9" name="Group 112">
                <a:extLst>
                  <a:ext uri="{FF2B5EF4-FFF2-40B4-BE49-F238E27FC236}">
                    <a16:creationId xmlns:a16="http://schemas.microsoft.com/office/drawing/2014/main" id="{C42BB911-E80C-A34F-974F-1C46657BBAD0}"/>
                  </a:ext>
                </a:extLst>
              </p:cNvPr>
              <p:cNvGrpSpPr>
                <a:grpSpLocks/>
              </p:cNvGrpSpPr>
              <p:nvPr/>
            </p:nvGrpSpPr>
            <p:grpSpPr bwMode="auto">
              <a:xfrm>
                <a:off x="2317" y="2169"/>
                <a:ext cx="126" cy="288"/>
                <a:chOff x="672" y="1776"/>
                <a:chExt cx="291" cy="288"/>
              </a:xfrm>
            </p:grpSpPr>
            <p:grpSp>
              <p:nvGrpSpPr>
                <p:cNvPr id="461" name="Group 113">
                  <a:extLst>
                    <a:ext uri="{FF2B5EF4-FFF2-40B4-BE49-F238E27FC236}">
                      <a16:creationId xmlns:a16="http://schemas.microsoft.com/office/drawing/2014/main" id="{0DFA3004-ECFE-DC44-A8A1-99A4A7737F84}"/>
                    </a:ext>
                  </a:extLst>
                </p:cNvPr>
                <p:cNvGrpSpPr>
                  <a:grpSpLocks/>
                </p:cNvGrpSpPr>
                <p:nvPr/>
              </p:nvGrpSpPr>
              <p:grpSpPr bwMode="auto">
                <a:xfrm>
                  <a:off x="672" y="1920"/>
                  <a:ext cx="145" cy="144"/>
                  <a:chOff x="672" y="1920"/>
                  <a:chExt cx="145" cy="144"/>
                </a:xfrm>
              </p:grpSpPr>
              <p:sp>
                <p:nvSpPr>
                  <p:cNvPr id="465" name="Line 114">
                    <a:extLst>
                      <a:ext uri="{FF2B5EF4-FFF2-40B4-BE49-F238E27FC236}">
                        <a16:creationId xmlns:a16="http://schemas.microsoft.com/office/drawing/2014/main" id="{3DEB4882-8A2F-A547-B051-38774E31380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6" name="Line 115">
                    <a:extLst>
                      <a:ext uri="{FF2B5EF4-FFF2-40B4-BE49-F238E27FC236}">
                        <a16:creationId xmlns:a16="http://schemas.microsoft.com/office/drawing/2014/main" id="{B6148270-BC4A-FE49-89B7-92782BEE0211}"/>
                      </a:ext>
                    </a:extLst>
                  </p:cNvPr>
                  <p:cNvSpPr>
                    <a:spLocks noChangeShapeType="1"/>
                  </p:cNvSpPr>
                  <p:nvPr/>
                </p:nvSpPr>
                <p:spPr bwMode="auto">
                  <a:xfrm rot="5400000">
                    <a:off x="745" y="1847"/>
                    <a:ext cx="0" cy="14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62" name="Group 116">
                  <a:extLst>
                    <a:ext uri="{FF2B5EF4-FFF2-40B4-BE49-F238E27FC236}">
                      <a16:creationId xmlns:a16="http://schemas.microsoft.com/office/drawing/2014/main" id="{8586C9B8-424B-834D-869E-BC829A7C589E}"/>
                    </a:ext>
                  </a:extLst>
                </p:cNvPr>
                <p:cNvGrpSpPr>
                  <a:grpSpLocks/>
                </p:cNvGrpSpPr>
                <p:nvPr/>
              </p:nvGrpSpPr>
              <p:grpSpPr bwMode="auto">
                <a:xfrm>
                  <a:off x="818" y="1776"/>
                  <a:ext cx="145" cy="144"/>
                  <a:chOff x="672" y="1920"/>
                  <a:chExt cx="145" cy="144"/>
                </a:xfrm>
              </p:grpSpPr>
              <p:sp>
                <p:nvSpPr>
                  <p:cNvPr id="463" name="Line 117">
                    <a:extLst>
                      <a:ext uri="{FF2B5EF4-FFF2-40B4-BE49-F238E27FC236}">
                        <a16:creationId xmlns:a16="http://schemas.microsoft.com/office/drawing/2014/main" id="{1FD5AE65-BCFC-EC43-865A-187EBD2DD214}"/>
                      </a:ext>
                    </a:extLst>
                  </p:cNvPr>
                  <p:cNvSpPr>
                    <a:spLocks noChangeShapeType="1"/>
                  </p:cNvSpPr>
                  <p:nvPr/>
                </p:nvSpPr>
                <p:spPr bwMode="auto">
                  <a:xfrm>
                    <a:off x="671"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4" name="Line 118">
                    <a:extLst>
                      <a:ext uri="{FF2B5EF4-FFF2-40B4-BE49-F238E27FC236}">
                        <a16:creationId xmlns:a16="http://schemas.microsoft.com/office/drawing/2014/main" id="{33DFFECE-C171-2749-A0BE-91786BD55307}"/>
                      </a:ext>
                    </a:extLst>
                  </p:cNvPr>
                  <p:cNvSpPr>
                    <a:spLocks noChangeShapeType="1"/>
                  </p:cNvSpPr>
                  <p:nvPr/>
                </p:nvSpPr>
                <p:spPr bwMode="auto">
                  <a:xfrm rot="5400000">
                    <a:off x="744" y="1847"/>
                    <a:ext cx="0" cy="146"/>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0" name="Group 119">
                <a:extLst>
                  <a:ext uri="{FF2B5EF4-FFF2-40B4-BE49-F238E27FC236}">
                    <a16:creationId xmlns:a16="http://schemas.microsoft.com/office/drawing/2014/main" id="{1F5518E3-719F-B14E-B055-6113FFA0D4F8}"/>
                  </a:ext>
                </a:extLst>
              </p:cNvPr>
              <p:cNvGrpSpPr>
                <a:grpSpLocks/>
              </p:cNvGrpSpPr>
              <p:nvPr/>
            </p:nvGrpSpPr>
            <p:grpSpPr bwMode="auto">
              <a:xfrm>
                <a:off x="2441" y="1877"/>
                <a:ext cx="609" cy="288"/>
                <a:chOff x="672" y="1776"/>
                <a:chExt cx="291" cy="288"/>
              </a:xfrm>
            </p:grpSpPr>
            <p:grpSp>
              <p:nvGrpSpPr>
                <p:cNvPr id="455" name="Group 120">
                  <a:extLst>
                    <a:ext uri="{FF2B5EF4-FFF2-40B4-BE49-F238E27FC236}">
                      <a16:creationId xmlns:a16="http://schemas.microsoft.com/office/drawing/2014/main" id="{20B31051-705E-9542-AFFC-72559BB0F9A8}"/>
                    </a:ext>
                  </a:extLst>
                </p:cNvPr>
                <p:cNvGrpSpPr>
                  <a:grpSpLocks/>
                </p:cNvGrpSpPr>
                <p:nvPr/>
              </p:nvGrpSpPr>
              <p:grpSpPr bwMode="auto">
                <a:xfrm>
                  <a:off x="672" y="1920"/>
                  <a:ext cx="145" cy="144"/>
                  <a:chOff x="672" y="1920"/>
                  <a:chExt cx="145" cy="144"/>
                </a:xfrm>
              </p:grpSpPr>
              <p:sp>
                <p:nvSpPr>
                  <p:cNvPr id="459" name="Line 121">
                    <a:extLst>
                      <a:ext uri="{FF2B5EF4-FFF2-40B4-BE49-F238E27FC236}">
                        <a16:creationId xmlns:a16="http://schemas.microsoft.com/office/drawing/2014/main" id="{01BB5816-7204-6647-BB2C-26310485E1B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0" name="Line 122">
                    <a:extLst>
                      <a:ext uri="{FF2B5EF4-FFF2-40B4-BE49-F238E27FC236}">
                        <a16:creationId xmlns:a16="http://schemas.microsoft.com/office/drawing/2014/main" id="{4F4B0D82-EAE7-2242-8DF1-F7B4FFACA8B7}"/>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56" name="Group 123">
                  <a:extLst>
                    <a:ext uri="{FF2B5EF4-FFF2-40B4-BE49-F238E27FC236}">
                      <a16:creationId xmlns:a16="http://schemas.microsoft.com/office/drawing/2014/main" id="{83006F75-5500-5748-938E-5D5C5F1A944F}"/>
                    </a:ext>
                  </a:extLst>
                </p:cNvPr>
                <p:cNvGrpSpPr>
                  <a:grpSpLocks/>
                </p:cNvGrpSpPr>
                <p:nvPr/>
              </p:nvGrpSpPr>
              <p:grpSpPr bwMode="auto">
                <a:xfrm>
                  <a:off x="818" y="1776"/>
                  <a:ext cx="145" cy="144"/>
                  <a:chOff x="672" y="1920"/>
                  <a:chExt cx="145" cy="144"/>
                </a:xfrm>
              </p:grpSpPr>
              <p:sp>
                <p:nvSpPr>
                  <p:cNvPr id="457" name="Line 124">
                    <a:extLst>
                      <a:ext uri="{FF2B5EF4-FFF2-40B4-BE49-F238E27FC236}">
                        <a16:creationId xmlns:a16="http://schemas.microsoft.com/office/drawing/2014/main" id="{A2CE2AD8-EED8-BB46-AAA0-229AB680F9E4}"/>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8" name="Line 125">
                    <a:extLst>
                      <a:ext uri="{FF2B5EF4-FFF2-40B4-BE49-F238E27FC236}">
                        <a16:creationId xmlns:a16="http://schemas.microsoft.com/office/drawing/2014/main" id="{9CA3C61B-AAE4-644C-902C-0FB0031DD00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1" name="Group 126">
                <a:extLst>
                  <a:ext uri="{FF2B5EF4-FFF2-40B4-BE49-F238E27FC236}">
                    <a16:creationId xmlns:a16="http://schemas.microsoft.com/office/drawing/2014/main" id="{0D5BD217-3E68-D04C-A046-D2DF3EC87AC2}"/>
                  </a:ext>
                </a:extLst>
              </p:cNvPr>
              <p:cNvGrpSpPr>
                <a:grpSpLocks/>
              </p:cNvGrpSpPr>
              <p:nvPr/>
            </p:nvGrpSpPr>
            <p:grpSpPr bwMode="auto">
              <a:xfrm>
                <a:off x="3045" y="1740"/>
                <a:ext cx="52" cy="144"/>
                <a:chOff x="672" y="1920"/>
                <a:chExt cx="145" cy="144"/>
              </a:xfrm>
            </p:grpSpPr>
            <p:sp>
              <p:nvSpPr>
                <p:cNvPr id="265" name="Line 127">
                  <a:extLst>
                    <a:ext uri="{FF2B5EF4-FFF2-40B4-BE49-F238E27FC236}">
                      <a16:creationId xmlns:a16="http://schemas.microsoft.com/office/drawing/2014/main" id="{63421A91-A260-604C-B7EF-CE53173E9262}"/>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4" name="Line 128">
                  <a:extLst>
                    <a:ext uri="{FF2B5EF4-FFF2-40B4-BE49-F238E27FC236}">
                      <a16:creationId xmlns:a16="http://schemas.microsoft.com/office/drawing/2014/main" id="{5ACCDE26-4AE7-474C-B0E6-D4317E90F076}"/>
                    </a:ext>
                  </a:extLst>
                </p:cNvPr>
                <p:cNvSpPr>
                  <a:spLocks noChangeShapeType="1"/>
                </p:cNvSpPr>
                <p:nvPr/>
              </p:nvSpPr>
              <p:spPr bwMode="auto">
                <a:xfrm rot="5400000">
                  <a:off x="745" y="1849"/>
                  <a:ext cx="0" cy="145"/>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2" name="Group 131">
                <a:extLst>
                  <a:ext uri="{FF2B5EF4-FFF2-40B4-BE49-F238E27FC236}">
                    <a16:creationId xmlns:a16="http://schemas.microsoft.com/office/drawing/2014/main" id="{C1AC9525-5797-124E-A677-A0A962D77858}"/>
                  </a:ext>
                </a:extLst>
              </p:cNvPr>
              <p:cNvGrpSpPr>
                <a:grpSpLocks/>
              </p:cNvGrpSpPr>
              <p:nvPr/>
            </p:nvGrpSpPr>
            <p:grpSpPr bwMode="auto">
              <a:xfrm>
                <a:off x="3092" y="1590"/>
                <a:ext cx="469" cy="144"/>
                <a:chOff x="672" y="1920"/>
                <a:chExt cx="145" cy="144"/>
              </a:xfrm>
            </p:grpSpPr>
            <p:sp>
              <p:nvSpPr>
                <p:cNvPr id="263" name="Line 132">
                  <a:extLst>
                    <a:ext uri="{FF2B5EF4-FFF2-40B4-BE49-F238E27FC236}">
                      <a16:creationId xmlns:a16="http://schemas.microsoft.com/office/drawing/2014/main" id="{1B85E59A-4AA2-5647-9EEB-87D45C3C98E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4" name="Line 133">
                  <a:extLst>
                    <a:ext uri="{FF2B5EF4-FFF2-40B4-BE49-F238E27FC236}">
                      <a16:creationId xmlns:a16="http://schemas.microsoft.com/office/drawing/2014/main" id="{82EE49D4-A79D-D041-AF79-59F7DB573960}"/>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3" name="Group 134">
                <a:extLst>
                  <a:ext uri="{FF2B5EF4-FFF2-40B4-BE49-F238E27FC236}">
                    <a16:creationId xmlns:a16="http://schemas.microsoft.com/office/drawing/2014/main" id="{514EDBAD-45E8-C341-9B6D-21A7A489FB39}"/>
                  </a:ext>
                </a:extLst>
              </p:cNvPr>
              <p:cNvGrpSpPr>
                <a:grpSpLocks/>
              </p:cNvGrpSpPr>
              <p:nvPr/>
            </p:nvGrpSpPr>
            <p:grpSpPr bwMode="auto">
              <a:xfrm>
                <a:off x="3550" y="1446"/>
                <a:ext cx="145" cy="144"/>
                <a:chOff x="672" y="1920"/>
                <a:chExt cx="145" cy="144"/>
              </a:xfrm>
            </p:grpSpPr>
            <p:sp>
              <p:nvSpPr>
                <p:cNvPr id="261" name="Line 135">
                  <a:extLst>
                    <a:ext uri="{FF2B5EF4-FFF2-40B4-BE49-F238E27FC236}">
                      <a16:creationId xmlns:a16="http://schemas.microsoft.com/office/drawing/2014/main" id="{C48631F1-3B13-5F46-8A45-26547347B97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2" name="Line 136">
                  <a:extLst>
                    <a:ext uri="{FF2B5EF4-FFF2-40B4-BE49-F238E27FC236}">
                      <a16:creationId xmlns:a16="http://schemas.microsoft.com/office/drawing/2014/main" id="{2650A6FC-C4D0-F54D-8D69-65B6EC19FF3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4" name="Group 137">
                <a:extLst>
                  <a:ext uri="{FF2B5EF4-FFF2-40B4-BE49-F238E27FC236}">
                    <a16:creationId xmlns:a16="http://schemas.microsoft.com/office/drawing/2014/main" id="{E11AEF40-3AE5-6745-964C-3A95695364E8}"/>
                  </a:ext>
                </a:extLst>
              </p:cNvPr>
              <p:cNvGrpSpPr>
                <a:grpSpLocks/>
              </p:cNvGrpSpPr>
              <p:nvPr/>
            </p:nvGrpSpPr>
            <p:grpSpPr bwMode="auto">
              <a:xfrm>
                <a:off x="3690" y="1156"/>
                <a:ext cx="87" cy="288"/>
                <a:chOff x="672" y="1776"/>
                <a:chExt cx="291" cy="288"/>
              </a:xfrm>
            </p:grpSpPr>
            <p:grpSp>
              <p:nvGrpSpPr>
                <p:cNvPr id="255" name="Group 138">
                  <a:extLst>
                    <a:ext uri="{FF2B5EF4-FFF2-40B4-BE49-F238E27FC236}">
                      <a16:creationId xmlns:a16="http://schemas.microsoft.com/office/drawing/2014/main" id="{1A362898-74D2-1544-8CB1-95EA79C25F8B}"/>
                    </a:ext>
                  </a:extLst>
                </p:cNvPr>
                <p:cNvGrpSpPr>
                  <a:grpSpLocks/>
                </p:cNvGrpSpPr>
                <p:nvPr/>
              </p:nvGrpSpPr>
              <p:grpSpPr bwMode="auto">
                <a:xfrm>
                  <a:off x="672" y="1920"/>
                  <a:ext cx="145" cy="144"/>
                  <a:chOff x="672" y="1920"/>
                  <a:chExt cx="145" cy="144"/>
                </a:xfrm>
              </p:grpSpPr>
              <p:sp>
                <p:nvSpPr>
                  <p:cNvPr id="259" name="Line 139">
                    <a:extLst>
                      <a:ext uri="{FF2B5EF4-FFF2-40B4-BE49-F238E27FC236}">
                        <a16:creationId xmlns:a16="http://schemas.microsoft.com/office/drawing/2014/main" id="{5C955EC5-AEF2-C840-94BF-ECDF7E721E3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0" name="Line 140">
                    <a:extLst>
                      <a:ext uri="{FF2B5EF4-FFF2-40B4-BE49-F238E27FC236}">
                        <a16:creationId xmlns:a16="http://schemas.microsoft.com/office/drawing/2014/main" id="{6DD8161A-D076-C84B-81F0-0A52F1549D55}"/>
                      </a:ext>
                    </a:extLst>
                  </p:cNvPr>
                  <p:cNvSpPr>
                    <a:spLocks noChangeShapeType="1"/>
                  </p:cNvSpPr>
                  <p:nvPr/>
                </p:nvSpPr>
                <p:spPr bwMode="auto">
                  <a:xfrm rot="5400000">
                    <a:off x="744"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6" name="Group 141">
                  <a:extLst>
                    <a:ext uri="{FF2B5EF4-FFF2-40B4-BE49-F238E27FC236}">
                      <a16:creationId xmlns:a16="http://schemas.microsoft.com/office/drawing/2014/main" id="{C22A4CBA-7C11-AD40-BFCC-9555A0FC6E95}"/>
                    </a:ext>
                  </a:extLst>
                </p:cNvPr>
                <p:cNvGrpSpPr>
                  <a:grpSpLocks/>
                </p:cNvGrpSpPr>
                <p:nvPr/>
              </p:nvGrpSpPr>
              <p:grpSpPr bwMode="auto">
                <a:xfrm>
                  <a:off x="818" y="1776"/>
                  <a:ext cx="145" cy="144"/>
                  <a:chOff x="672" y="1920"/>
                  <a:chExt cx="145" cy="144"/>
                </a:xfrm>
              </p:grpSpPr>
              <p:sp>
                <p:nvSpPr>
                  <p:cNvPr id="257" name="Line 142">
                    <a:extLst>
                      <a:ext uri="{FF2B5EF4-FFF2-40B4-BE49-F238E27FC236}">
                        <a16:creationId xmlns:a16="http://schemas.microsoft.com/office/drawing/2014/main" id="{D34B9002-AD10-5D4B-93B9-4CB7E3CFC3F9}"/>
                      </a:ext>
                    </a:extLst>
                  </p:cNvPr>
                  <p:cNvSpPr>
                    <a:spLocks noChangeShapeType="1"/>
                  </p:cNvSpPr>
                  <p:nvPr/>
                </p:nvSpPr>
                <p:spPr bwMode="auto">
                  <a:xfrm>
                    <a:off x="673" y="1920"/>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58" name="Line 143">
                    <a:extLst>
                      <a:ext uri="{FF2B5EF4-FFF2-40B4-BE49-F238E27FC236}">
                        <a16:creationId xmlns:a16="http://schemas.microsoft.com/office/drawing/2014/main" id="{80DF59F4-160E-D045-8986-77B568B3A67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sp>
          <p:nvSpPr>
            <p:cNvPr id="244" name="Text Box 152">
              <a:extLst>
                <a:ext uri="{FF2B5EF4-FFF2-40B4-BE49-F238E27FC236}">
                  <a16:creationId xmlns:a16="http://schemas.microsoft.com/office/drawing/2014/main" id="{7EB75F6E-9A0B-7248-957A-DF95A2A9F96B}"/>
                </a:ext>
              </a:extLst>
            </p:cNvPr>
            <p:cNvSpPr txBox="1">
              <a:spLocks noChangeArrowheads="1"/>
            </p:cNvSpPr>
            <p:nvPr/>
          </p:nvSpPr>
          <p:spPr bwMode="auto">
            <a:xfrm>
              <a:off x="1737" y="1724"/>
              <a:ext cx="664" cy="5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19050">
                  <a:solidFill>
                    <a:schemeClr val="tx1"/>
                  </a:solidFill>
                  <a:prstDash val="sysDot"/>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variable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network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delay</a:t>
              </a:r>
            </a:p>
          </p:txBody>
        </p:sp>
        <p:sp>
          <p:nvSpPr>
            <p:cNvPr id="245" name="Line 153">
              <a:extLst>
                <a:ext uri="{FF2B5EF4-FFF2-40B4-BE49-F238E27FC236}">
                  <a16:creationId xmlns:a16="http://schemas.microsoft.com/office/drawing/2014/main" id="{A758800A-7C03-9644-8754-5F8514AC77B8}"/>
                </a:ext>
              </a:extLst>
            </p:cNvPr>
            <p:cNvSpPr>
              <a:spLocks noChangeShapeType="1"/>
            </p:cNvSpPr>
            <p:nvPr/>
          </p:nvSpPr>
          <p:spPr bwMode="auto">
            <a:xfrm>
              <a:off x="1572" y="1938"/>
              <a:ext cx="1098"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46" name="Text Box 197">
              <a:extLst>
                <a:ext uri="{FF2B5EF4-FFF2-40B4-BE49-F238E27FC236}">
                  <a16:creationId xmlns:a16="http://schemas.microsoft.com/office/drawing/2014/main" id="{E2D57BCC-95D4-B846-8D60-5061813600C5}"/>
                </a:ext>
              </a:extLst>
            </p:cNvPr>
            <p:cNvSpPr txBox="1">
              <a:spLocks noChangeArrowheads="1"/>
            </p:cNvSpPr>
            <p:nvPr/>
          </p:nvSpPr>
          <p:spPr bwMode="auto">
            <a:xfrm>
              <a:off x="2651" y="1196"/>
              <a:ext cx="875" cy="40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client video</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reception</a:t>
              </a:r>
            </a:p>
          </p:txBody>
        </p:sp>
      </p:grpSp>
      <p:grpSp>
        <p:nvGrpSpPr>
          <p:cNvPr id="471" name="Group 203">
            <a:extLst>
              <a:ext uri="{FF2B5EF4-FFF2-40B4-BE49-F238E27FC236}">
                <a16:creationId xmlns:a16="http://schemas.microsoft.com/office/drawing/2014/main" id="{0A5D4D99-D2D3-5145-8C99-4359533C8DB5}"/>
              </a:ext>
            </a:extLst>
          </p:cNvPr>
          <p:cNvGrpSpPr>
            <a:grpSpLocks/>
          </p:cNvGrpSpPr>
          <p:nvPr/>
        </p:nvGrpSpPr>
        <p:grpSpPr bwMode="auto">
          <a:xfrm>
            <a:off x="4582549" y="1983556"/>
            <a:ext cx="5226054" cy="3214688"/>
            <a:chOff x="1874" y="1138"/>
            <a:chExt cx="3292" cy="2025"/>
          </a:xfrm>
        </p:grpSpPr>
        <p:grpSp>
          <p:nvGrpSpPr>
            <p:cNvPr id="472" name="Group 155">
              <a:extLst>
                <a:ext uri="{FF2B5EF4-FFF2-40B4-BE49-F238E27FC236}">
                  <a16:creationId xmlns:a16="http://schemas.microsoft.com/office/drawing/2014/main" id="{07264358-3F6F-F34E-A331-1214EAB8088F}"/>
                </a:ext>
              </a:extLst>
            </p:cNvPr>
            <p:cNvGrpSpPr>
              <a:grpSpLocks/>
            </p:cNvGrpSpPr>
            <p:nvPr/>
          </p:nvGrpSpPr>
          <p:grpSpPr bwMode="auto">
            <a:xfrm>
              <a:off x="2784" y="1138"/>
              <a:ext cx="1608" cy="1591"/>
              <a:chOff x="648" y="1147"/>
              <a:chExt cx="1608" cy="1591"/>
            </a:xfrm>
          </p:grpSpPr>
          <p:grpSp>
            <p:nvGrpSpPr>
              <p:cNvPr id="477" name="Group 156">
                <a:extLst>
                  <a:ext uri="{FF2B5EF4-FFF2-40B4-BE49-F238E27FC236}">
                    <a16:creationId xmlns:a16="http://schemas.microsoft.com/office/drawing/2014/main" id="{E2731D05-9C4A-504E-ADE0-6F211B66B536}"/>
                  </a:ext>
                </a:extLst>
              </p:cNvPr>
              <p:cNvGrpSpPr>
                <a:grpSpLocks/>
              </p:cNvGrpSpPr>
              <p:nvPr/>
            </p:nvGrpSpPr>
            <p:grpSpPr bwMode="auto">
              <a:xfrm>
                <a:off x="648" y="1725"/>
                <a:ext cx="1024" cy="1013"/>
                <a:chOff x="672" y="1071"/>
                <a:chExt cx="1024" cy="1013"/>
              </a:xfrm>
            </p:grpSpPr>
            <p:grpSp>
              <p:nvGrpSpPr>
                <p:cNvPr id="493" name="Group 157">
                  <a:extLst>
                    <a:ext uri="{FF2B5EF4-FFF2-40B4-BE49-F238E27FC236}">
                      <a16:creationId xmlns:a16="http://schemas.microsoft.com/office/drawing/2014/main" id="{7FC78464-051F-134D-8FAE-FBAF0F550A82}"/>
                    </a:ext>
                  </a:extLst>
                </p:cNvPr>
                <p:cNvGrpSpPr>
                  <a:grpSpLocks/>
                </p:cNvGrpSpPr>
                <p:nvPr/>
              </p:nvGrpSpPr>
              <p:grpSpPr bwMode="auto">
                <a:xfrm>
                  <a:off x="672" y="1506"/>
                  <a:ext cx="583" cy="578"/>
                  <a:chOff x="672" y="1486"/>
                  <a:chExt cx="583" cy="578"/>
                </a:xfrm>
              </p:grpSpPr>
              <p:grpSp>
                <p:nvGrpSpPr>
                  <p:cNvPr id="504" name="Group 158">
                    <a:extLst>
                      <a:ext uri="{FF2B5EF4-FFF2-40B4-BE49-F238E27FC236}">
                        <a16:creationId xmlns:a16="http://schemas.microsoft.com/office/drawing/2014/main" id="{3F92BA0B-BE53-FA46-BC59-59D252B71F86}"/>
                      </a:ext>
                    </a:extLst>
                  </p:cNvPr>
                  <p:cNvGrpSpPr>
                    <a:grpSpLocks/>
                  </p:cNvGrpSpPr>
                  <p:nvPr/>
                </p:nvGrpSpPr>
                <p:grpSpPr bwMode="auto">
                  <a:xfrm>
                    <a:off x="672" y="1776"/>
                    <a:ext cx="291" cy="288"/>
                    <a:chOff x="672" y="1776"/>
                    <a:chExt cx="291" cy="288"/>
                  </a:xfrm>
                </p:grpSpPr>
                <p:grpSp>
                  <p:nvGrpSpPr>
                    <p:cNvPr id="512" name="Group 159">
                      <a:extLst>
                        <a:ext uri="{FF2B5EF4-FFF2-40B4-BE49-F238E27FC236}">
                          <a16:creationId xmlns:a16="http://schemas.microsoft.com/office/drawing/2014/main" id="{085B4E92-95EE-3643-A0DC-D7033658CC4A}"/>
                        </a:ext>
                      </a:extLst>
                    </p:cNvPr>
                    <p:cNvGrpSpPr>
                      <a:grpSpLocks/>
                    </p:cNvGrpSpPr>
                    <p:nvPr/>
                  </p:nvGrpSpPr>
                  <p:grpSpPr bwMode="auto">
                    <a:xfrm>
                      <a:off x="672" y="1920"/>
                      <a:ext cx="145" cy="144"/>
                      <a:chOff x="672" y="1920"/>
                      <a:chExt cx="145" cy="144"/>
                    </a:xfrm>
                  </p:grpSpPr>
                  <p:sp>
                    <p:nvSpPr>
                      <p:cNvPr id="516" name="Line 160">
                        <a:extLst>
                          <a:ext uri="{FF2B5EF4-FFF2-40B4-BE49-F238E27FC236}">
                            <a16:creationId xmlns:a16="http://schemas.microsoft.com/office/drawing/2014/main" id="{4CCBADDF-3AAD-244C-84F2-955713D33B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7" name="Line 161">
                        <a:extLst>
                          <a:ext uri="{FF2B5EF4-FFF2-40B4-BE49-F238E27FC236}">
                            <a16:creationId xmlns:a16="http://schemas.microsoft.com/office/drawing/2014/main" id="{60DD74BD-68A2-D642-9D61-2E97298246D9}"/>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13" name="Group 162">
                      <a:extLst>
                        <a:ext uri="{FF2B5EF4-FFF2-40B4-BE49-F238E27FC236}">
                          <a16:creationId xmlns:a16="http://schemas.microsoft.com/office/drawing/2014/main" id="{C1989A72-D268-824D-9875-979E1F6D2191}"/>
                        </a:ext>
                      </a:extLst>
                    </p:cNvPr>
                    <p:cNvGrpSpPr>
                      <a:grpSpLocks/>
                    </p:cNvGrpSpPr>
                    <p:nvPr/>
                  </p:nvGrpSpPr>
                  <p:grpSpPr bwMode="auto">
                    <a:xfrm>
                      <a:off x="818" y="1776"/>
                      <a:ext cx="145" cy="144"/>
                      <a:chOff x="672" y="1920"/>
                      <a:chExt cx="145" cy="144"/>
                    </a:xfrm>
                  </p:grpSpPr>
                  <p:sp>
                    <p:nvSpPr>
                      <p:cNvPr id="514" name="Line 163">
                        <a:extLst>
                          <a:ext uri="{FF2B5EF4-FFF2-40B4-BE49-F238E27FC236}">
                            <a16:creationId xmlns:a16="http://schemas.microsoft.com/office/drawing/2014/main" id="{E2822205-D42B-A942-A638-4E9E35216C0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5" name="Line 164">
                        <a:extLst>
                          <a:ext uri="{FF2B5EF4-FFF2-40B4-BE49-F238E27FC236}">
                            <a16:creationId xmlns:a16="http://schemas.microsoft.com/office/drawing/2014/main" id="{CBDD1753-3892-2E48-9E57-9DF5FF1106E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05" name="Group 165">
                    <a:extLst>
                      <a:ext uri="{FF2B5EF4-FFF2-40B4-BE49-F238E27FC236}">
                        <a16:creationId xmlns:a16="http://schemas.microsoft.com/office/drawing/2014/main" id="{E13E93F8-7EEA-CD42-AF90-CE67AC1026A4}"/>
                      </a:ext>
                    </a:extLst>
                  </p:cNvPr>
                  <p:cNvGrpSpPr>
                    <a:grpSpLocks/>
                  </p:cNvGrpSpPr>
                  <p:nvPr/>
                </p:nvGrpSpPr>
                <p:grpSpPr bwMode="auto">
                  <a:xfrm>
                    <a:off x="964" y="1486"/>
                    <a:ext cx="291" cy="288"/>
                    <a:chOff x="672" y="1776"/>
                    <a:chExt cx="291" cy="288"/>
                  </a:xfrm>
                </p:grpSpPr>
                <p:grpSp>
                  <p:nvGrpSpPr>
                    <p:cNvPr id="506" name="Group 166">
                      <a:extLst>
                        <a:ext uri="{FF2B5EF4-FFF2-40B4-BE49-F238E27FC236}">
                          <a16:creationId xmlns:a16="http://schemas.microsoft.com/office/drawing/2014/main" id="{40324903-D84E-FE42-8880-F5D6F8A53F34}"/>
                        </a:ext>
                      </a:extLst>
                    </p:cNvPr>
                    <p:cNvGrpSpPr>
                      <a:grpSpLocks/>
                    </p:cNvGrpSpPr>
                    <p:nvPr/>
                  </p:nvGrpSpPr>
                  <p:grpSpPr bwMode="auto">
                    <a:xfrm>
                      <a:off x="672" y="1920"/>
                      <a:ext cx="145" cy="144"/>
                      <a:chOff x="672" y="1920"/>
                      <a:chExt cx="145" cy="144"/>
                    </a:xfrm>
                  </p:grpSpPr>
                  <p:sp>
                    <p:nvSpPr>
                      <p:cNvPr id="510" name="Line 167">
                        <a:extLst>
                          <a:ext uri="{FF2B5EF4-FFF2-40B4-BE49-F238E27FC236}">
                            <a16:creationId xmlns:a16="http://schemas.microsoft.com/office/drawing/2014/main" id="{B3E7679D-902C-D144-A1D7-B871E1CE6AC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1" name="Line 168">
                        <a:extLst>
                          <a:ext uri="{FF2B5EF4-FFF2-40B4-BE49-F238E27FC236}">
                            <a16:creationId xmlns:a16="http://schemas.microsoft.com/office/drawing/2014/main" id="{3CDD5500-6D60-1041-B4A6-4098D994E12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07" name="Group 169">
                      <a:extLst>
                        <a:ext uri="{FF2B5EF4-FFF2-40B4-BE49-F238E27FC236}">
                          <a16:creationId xmlns:a16="http://schemas.microsoft.com/office/drawing/2014/main" id="{9B075E85-842D-8943-A399-F54A797ECE6E}"/>
                        </a:ext>
                      </a:extLst>
                    </p:cNvPr>
                    <p:cNvGrpSpPr>
                      <a:grpSpLocks/>
                    </p:cNvGrpSpPr>
                    <p:nvPr/>
                  </p:nvGrpSpPr>
                  <p:grpSpPr bwMode="auto">
                    <a:xfrm>
                      <a:off x="818" y="1776"/>
                      <a:ext cx="145" cy="144"/>
                      <a:chOff x="672" y="1920"/>
                      <a:chExt cx="145" cy="144"/>
                    </a:xfrm>
                  </p:grpSpPr>
                  <p:sp>
                    <p:nvSpPr>
                      <p:cNvPr id="508" name="Line 170">
                        <a:extLst>
                          <a:ext uri="{FF2B5EF4-FFF2-40B4-BE49-F238E27FC236}">
                            <a16:creationId xmlns:a16="http://schemas.microsoft.com/office/drawing/2014/main" id="{9D762FA7-59F0-DA45-9D27-B2CF3B8BA56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9" name="Line 171">
                        <a:extLst>
                          <a:ext uri="{FF2B5EF4-FFF2-40B4-BE49-F238E27FC236}">
                            <a16:creationId xmlns:a16="http://schemas.microsoft.com/office/drawing/2014/main" id="{087EFDEE-BDC8-064C-88E6-C6513D297CE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494" name="Group 172">
                  <a:extLst>
                    <a:ext uri="{FF2B5EF4-FFF2-40B4-BE49-F238E27FC236}">
                      <a16:creationId xmlns:a16="http://schemas.microsoft.com/office/drawing/2014/main" id="{647341C8-FCBB-8240-BABA-9DA1ABC3B5DE}"/>
                    </a:ext>
                  </a:extLst>
                </p:cNvPr>
                <p:cNvGrpSpPr>
                  <a:grpSpLocks/>
                </p:cNvGrpSpPr>
                <p:nvPr/>
              </p:nvGrpSpPr>
              <p:grpSpPr bwMode="auto">
                <a:xfrm>
                  <a:off x="1259" y="1217"/>
                  <a:ext cx="291" cy="288"/>
                  <a:chOff x="672" y="1776"/>
                  <a:chExt cx="291" cy="288"/>
                </a:xfrm>
              </p:grpSpPr>
              <p:grpSp>
                <p:nvGrpSpPr>
                  <p:cNvPr id="498" name="Group 173">
                    <a:extLst>
                      <a:ext uri="{FF2B5EF4-FFF2-40B4-BE49-F238E27FC236}">
                        <a16:creationId xmlns:a16="http://schemas.microsoft.com/office/drawing/2014/main" id="{99A07B8A-25DE-DB4F-B10F-551AD5751153}"/>
                      </a:ext>
                    </a:extLst>
                  </p:cNvPr>
                  <p:cNvGrpSpPr>
                    <a:grpSpLocks/>
                  </p:cNvGrpSpPr>
                  <p:nvPr/>
                </p:nvGrpSpPr>
                <p:grpSpPr bwMode="auto">
                  <a:xfrm>
                    <a:off x="672" y="1920"/>
                    <a:ext cx="145" cy="144"/>
                    <a:chOff x="672" y="1920"/>
                    <a:chExt cx="145" cy="144"/>
                  </a:xfrm>
                </p:grpSpPr>
                <p:sp>
                  <p:nvSpPr>
                    <p:cNvPr id="502" name="Line 174">
                      <a:extLst>
                        <a:ext uri="{FF2B5EF4-FFF2-40B4-BE49-F238E27FC236}">
                          <a16:creationId xmlns:a16="http://schemas.microsoft.com/office/drawing/2014/main" id="{459607AA-BBEC-A64A-A370-920FB0AA6660}"/>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3" name="Line 175">
                      <a:extLst>
                        <a:ext uri="{FF2B5EF4-FFF2-40B4-BE49-F238E27FC236}">
                          <a16:creationId xmlns:a16="http://schemas.microsoft.com/office/drawing/2014/main" id="{A9BA5078-706D-CA40-8B4F-E87C7F4DEDB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99" name="Group 176">
                    <a:extLst>
                      <a:ext uri="{FF2B5EF4-FFF2-40B4-BE49-F238E27FC236}">
                        <a16:creationId xmlns:a16="http://schemas.microsoft.com/office/drawing/2014/main" id="{C5B29228-B2C4-104D-8F6E-776223508277}"/>
                      </a:ext>
                    </a:extLst>
                  </p:cNvPr>
                  <p:cNvGrpSpPr>
                    <a:grpSpLocks/>
                  </p:cNvGrpSpPr>
                  <p:nvPr/>
                </p:nvGrpSpPr>
                <p:grpSpPr bwMode="auto">
                  <a:xfrm>
                    <a:off x="818" y="1776"/>
                    <a:ext cx="145" cy="144"/>
                    <a:chOff x="672" y="1920"/>
                    <a:chExt cx="145" cy="144"/>
                  </a:xfrm>
                </p:grpSpPr>
                <p:sp>
                  <p:nvSpPr>
                    <p:cNvPr id="500" name="Line 177">
                      <a:extLst>
                        <a:ext uri="{FF2B5EF4-FFF2-40B4-BE49-F238E27FC236}">
                          <a16:creationId xmlns:a16="http://schemas.microsoft.com/office/drawing/2014/main" id="{AB6FB84E-6945-224D-9263-1A3379FADD9B}"/>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1" name="Line 178">
                      <a:extLst>
                        <a:ext uri="{FF2B5EF4-FFF2-40B4-BE49-F238E27FC236}">
                          <a16:creationId xmlns:a16="http://schemas.microsoft.com/office/drawing/2014/main" id="{EACF4AEF-2DA0-BF4C-860B-B166C57159C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95" name="Group 179">
                  <a:extLst>
                    <a:ext uri="{FF2B5EF4-FFF2-40B4-BE49-F238E27FC236}">
                      <a16:creationId xmlns:a16="http://schemas.microsoft.com/office/drawing/2014/main" id="{B94E0988-88DB-A949-B923-553FDE2D79CB}"/>
                    </a:ext>
                  </a:extLst>
                </p:cNvPr>
                <p:cNvGrpSpPr>
                  <a:grpSpLocks/>
                </p:cNvGrpSpPr>
                <p:nvPr/>
              </p:nvGrpSpPr>
              <p:grpSpPr bwMode="auto">
                <a:xfrm>
                  <a:off x="1551" y="1071"/>
                  <a:ext cx="145" cy="144"/>
                  <a:chOff x="672" y="1920"/>
                  <a:chExt cx="145" cy="144"/>
                </a:xfrm>
              </p:grpSpPr>
              <p:sp>
                <p:nvSpPr>
                  <p:cNvPr id="496" name="Line 180">
                    <a:extLst>
                      <a:ext uri="{FF2B5EF4-FFF2-40B4-BE49-F238E27FC236}">
                        <a16:creationId xmlns:a16="http://schemas.microsoft.com/office/drawing/2014/main" id="{7610B0EF-3671-9B47-8937-955B079514F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7" name="Line 181">
                    <a:extLst>
                      <a:ext uri="{FF2B5EF4-FFF2-40B4-BE49-F238E27FC236}">
                        <a16:creationId xmlns:a16="http://schemas.microsoft.com/office/drawing/2014/main" id="{1BD97D86-FC68-8941-AE16-6F13A0D4BED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78" name="Group 182">
                <a:extLst>
                  <a:ext uri="{FF2B5EF4-FFF2-40B4-BE49-F238E27FC236}">
                    <a16:creationId xmlns:a16="http://schemas.microsoft.com/office/drawing/2014/main" id="{91BD84F8-614F-EE49-8B30-EB628E008C68}"/>
                  </a:ext>
                </a:extLst>
              </p:cNvPr>
              <p:cNvGrpSpPr>
                <a:grpSpLocks/>
              </p:cNvGrpSpPr>
              <p:nvPr/>
            </p:nvGrpSpPr>
            <p:grpSpPr bwMode="auto">
              <a:xfrm>
                <a:off x="1673" y="1147"/>
                <a:ext cx="583" cy="578"/>
                <a:chOff x="672" y="1486"/>
                <a:chExt cx="583" cy="578"/>
              </a:xfrm>
            </p:grpSpPr>
            <p:grpSp>
              <p:nvGrpSpPr>
                <p:cNvPr id="479" name="Group 183">
                  <a:extLst>
                    <a:ext uri="{FF2B5EF4-FFF2-40B4-BE49-F238E27FC236}">
                      <a16:creationId xmlns:a16="http://schemas.microsoft.com/office/drawing/2014/main" id="{6B3D007C-D887-E846-ABE5-9D65BE55F5F3}"/>
                    </a:ext>
                  </a:extLst>
                </p:cNvPr>
                <p:cNvGrpSpPr>
                  <a:grpSpLocks/>
                </p:cNvGrpSpPr>
                <p:nvPr/>
              </p:nvGrpSpPr>
              <p:grpSpPr bwMode="auto">
                <a:xfrm>
                  <a:off x="672" y="1776"/>
                  <a:ext cx="291" cy="288"/>
                  <a:chOff x="672" y="1776"/>
                  <a:chExt cx="291" cy="288"/>
                </a:xfrm>
              </p:grpSpPr>
              <p:grpSp>
                <p:nvGrpSpPr>
                  <p:cNvPr id="487" name="Group 184">
                    <a:extLst>
                      <a:ext uri="{FF2B5EF4-FFF2-40B4-BE49-F238E27FC236}">
                        <a16:creationId xmlns:a16="http://schemas.microsoft.com/office/drawing/2014/main" id="{0F4A8FB1-234D-A74B-A92E-F105987D2A82}"/>
                      </a:ext>
                    </a:extLst>
                  </p:cNvPr>
                  <p:cNvGrpSpPr>
                    <a:grpSpLocks/>
                  </p:cNvGrpSpPr>
                  <p:nvPr/>
                </p:nvGrpSpPr>
                <p:grpSpPr bwMode="auto">
                  <a:xfrm>
                    <a:off x="672" y="1920"/>
                    <a:ext cx="145" cy="144"/>
                    <a:chOff x="672" y="1920"/>
                    <a:chExt cx="145" cy="144"/>
                  </a:xfrm>
                </p:grpSpPr>
                <p:sp>
                  <p:nvSpPr>
                    <p:cNvPr id="491" name="Line 185">
                      <a:extLst>
                        <a:ext uri="{FF2B5EF4-FFF2-40B4-BE49-F238E27FC236}">
                          <a16:creationId xmlns:a16="http://schemas.microsoft.com/office/drawing/2014/main" id="{D952B360-FBAF-2741-81A1-732D48B651B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2" name="Line 186">
                      <a:extLst>
                        <a:ext uri="{FF2B5EF4-FFF2-40B4-BE49-F238E27FC236}">
                          <a16:creationId xmlns:a16="http://schemas.microsoft.com/office/drawing/2014/main" id="{AEAD8438-5EA8-234A-A2B5-555235A30D9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8" name="Group 187">
                    <a:extLst>
                      <a:ext uri="{FF2B5EF4-FFF2-40B4-BE49-F238E27FC236}">
                        <a16:creationId xmlns:a16="http://schemas.microsoft.com/office/drawing/2014/main" id="{577925E6-FFEB-3A40-9E76-8B98C0C87A0C}"/>
                      </a:ext>
                    </a:extLst>
                  </p:cNvPr>
                  <p:cNvGrpSpPr>
                    <a:grpSpLocks/>
                  </p:cNvGrpSpPr>
                  <p:nvPr/>
                </p:nvGrpSpPr>
                <p:grpSpPr bwMode="auto">
                  <a:xfrm>
                    <a:off x="818" y="1776"/>
                    <a:ext cx="145" cy="144"/>
                    <a:chOff x="672" y="1920"/>
                    <a:chExt cx="145" cy="144"/>
                  </a:xfrm>
                </p:grpSpPr>
                <p:sp>
                  <p:nvSpPr>
                    <p:cNvPr id="489" name="Line 188">
                      <a:extLst>
                        <a:ext uri="{FF2B5EF4-FFF2-40B4-BE49-F238E27FC236}">
                          <a16:creationId xmlns:a16="http://schemas.microsoft.com/office/drawing/2014/main" id="{2E6E6815-69E5-D04B-9ABA-E40A83C8821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0" name="Line 189">
                      <a:extLst>
                        <a:ext uri="{FF2B5EF4-FFF2-40B4-BE49-F238E27FC236}">
                          <a16:creationId xmlns:a16="http://schemas.microsoft.com/office/drawing/2014/main" id="{8BCCFECC-5324-5845-A48C-BB1D60CCAC6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80" name="Group 190">
                  <a:extLst>
                    <a:ext uri="{FF2B5EF4-FFF2-40B4-BE49-F238E27FC236}">
                      <a16:creationId xmlns:a16="http://schemas.microsoft.com/office/drawing/2014/main" id="{61B305A6-EEB9-964C-9E04-C9D42306C3A3}"/>
                    </a:ext>
                  </a:extLst>
                </p:cNvPr>
                <p:cNvGrpSpPr>
                  <a:grpSpLocks/>
                </p:cNvGrpSpPr>
                <p:nvPr/>
              </p:nvGrpSpPr>
              <p:grpSpPr bwMode="auto">
                <a:xfrm>
                  <a:off x="964" y="1486"/>
                  <a:ext cx="291" cy="288"/>
                  <a:chOff x="672" y="1776"/>
                  <a:chExt cx="291" cy="288"/>
                </a:xfrm>
              </p:grpSpPr>
              <p:grpSp>
                <p:nvGrpSpPr>
                  <p:cNvPr id="481" name="Group 191">
                    <a:extLst>
                      <a:ext uri="{FF2B5EF4-FFF2-40B4-BE49-F238E27FC236}">
                        <a16:creationId xmlns:a16="http://schemas.microsoft.com/office/drawing/2014/main" id="{FCF6C6CD-53CA-294C-9163-FFBDA5D874D0}"/>
                      </a:ext>
                    </a:extLst>
                  </p:cNvPr>
                  <p:cNvGrpSpPr>
                    <a:grpSpLocks/>
                  </p:cNvGrpSpPr>
                  <p:nvPr/>
                </p:nvGrpSpPr>
                <p:grpSpPr bwMode="auto">
                  <a:xfrm>
                    <a:off x="672" y="1920"/>
                    <a:ext cx="145" cy="144"/>
                    <a:chOff x="672" y="1920"/>
                    <a:chExt cx="145" cy="144"/>
                  </a:xfrm>
                </p:grpSpPr>
                <p:sp>
                  <p:nvSpPr>
                    <p:cNvPr id="485" name="Line 192">
                      <a:extLst>
                        <a:ext uri="{FF2B5EF4-FFF2-40B4-BE49-F238E27FC236}">
                          <a16:creationId xmlns:a16="http://schemas.microsoft.com/office/drawing/2014/main" id="{710DA281-9270-3141-831A-EF64A8D11BD1}"/>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6" name="Line 193">
                      <a:extLst>
                        <a:ext uri="{FF2B5EF4-FFF2-40B4-BE49-F238E27FC236}">
                          <a16:creationId xmlns:a16="http://schemas.microsoft.com/office/drawing/2014/main" id="{D28C55A7-2B25-F842-9E06-6A5686B46B6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2" name="Group 194">
                    <a:extLst>
                      <a:ext uri="{FF2B5EF4-FFF2-40B4-BE49-F238E27FC236}">
                        <a16:creationId xmlns:a16="http://schemas.microsoft.com/office/drawing/2014/main" id="{DEEA721B-C219-8245-A0C0-33633AEDE757}"/>
                      </a:ext>
                    </a:extLst>
                  </p:cNvPr>
                  <p:cNvGrpSpPr>
                    <a:grpSpLocks/>
                  </p:cNvGrpSpPr>
                  <p:nvPr/>
                </p:nvGrpSpPr>
                <p:grpSpPr bwMode="auto">
                  <a:xfrm>
                    <a:off x="818" y="1776"/>
                    <a:ext cx="145" cy="144"/>
                    <a:chOff x="672" y="1920"/>
                    <a:chExt cx="145" cy="144"/>
                  </a:xfrm>
                </p:grpSpPr>
                <p:sp>
                  <p:nvSpPr>
                    <p:cNvPr id="483" name="Line 195">
                      <a:extLst>
                        <a:ext uri="{FF2B5EF4-FFF2-40B4-BE49-F238E27FC236}">
                          <a16:creationId xmlns:a16="http://schemas.microsoft.com/office/drawing/2014/main" id="{0A50F111-740E-7940-AB52-4CFF0F471D8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4" name="Line 196">
                      <a:extLst>
                        <a:ext uri="{FF2B5EF4-FFF2-40B4-BE49-F238E27FC236}">
                          <a16:creationId xmlns:a16="http://schemas.microsoft.com/office/drawing/2014/main" id="{90766983-5BAF-F14B-8DDD-484D026ADE37}"/>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473" name="Text Box 199">
              <a:extLst>
                <a:ext uri="{FF2B5EF4-FFF2-40B4-BE49-F238E27FC236}">
                  <a16:creationId xmlns:a16="http://schemas.microsoft.com/office/drawing/2014/main" id="{3A6E3EE9-BAAF-5B45-BD91-B018F71B86FF}"/>
                </a:ext>
              </a:extLst>
            </p:cNvPr>
            <p:cNvSpPr txBox="1">
              <a:spLocks noChangeArrowheads="1"/>
            </p:cNvSpPr>
            <p:nvPr/>
          </p:nvSpPr>
          <p:spPr bwMode="auto">
            <a:xfrm>
              <a:off x="3956" y="1225"/>
              <a:ext cx="1210" cy="58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playout at client</a:t>
              </a:r>
            </a:p>
          </p:txBody>
        </p:sp>
        <p:grpSp>
          <p:nvGrpSpPr>
            <p:cNvPr id="474" name="Group 202">
              <a:extLst>
                <a:ext uri="{FF2B5EF4-FFF2-40B4-BE49-F238E27FC236}">
                  <a16:creationId xmlns:a16="http://schemas.microsoft.com/office/drawing/2014/main" id="{B198ACDA-9CD7-7242-AB89-3C394AE5E3CF}"/>
                </a:ext>
              </a:extLst>
            </p:cNvPr>
            <p:cNvGrpSpPr>
              <a:grpSpLocks/>
            </p:cNvGrpSpPr>
            <p:nvPr/>
          </p:nvGrpSpPr>
          <p:grpSpPr bwMode="auto">
            <a:xfrm>
              <a:off x="1874" y="2756"/>
              <a:ext cx="1059" cy="407"/>
              <a:chOff x="1874" y="2756"/>
              <a:chExt cx="1059" cy="407"/>
            </a:xfrm>
          </p:grpSpPr>
          <p:sp>
            <p:nvSpPr>
              <p:cNvPr id="475" name="Text Box 144">
                <a:extLst>
                  <a:ext uri="{FF2B5EF4-FFF2-40B4-BE49-F238E27FC236}">
                    <a16:creationId xmlns:a16="http://schemas.microsoft.com/office/drawing/2014/main" id="{42AFCD94-B607-E042-AA0B-D3DA3754807A}"/>
                  </a:ext>
                </a:extLst>
              </p:cNvPr>
              <p:cNvSpPr txBox="1">
                <a:spLocks noChangeArrowheads="1"/>
              </p:cNvSpPr>
              <p:nvPr/>
            </p:nvSpPr>
            <p:spPr bwMode="auto">
              <a:xfrm>
                <a:off x="1874" y="2756"/>
                <a:ext cx="1059" cy="40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client playout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delay</a:t>
                </a:r>
              </a:p>
            </p:txBody>
          </p:sp>
          <p:sp>
            <p:nvSpPr>
              <p:cNvPr id="476" name="Line 200">
                <a:extLst>
                  <a:ext uri="{FF2B5EF4-FFF2-40B4-BE49-F238E27FC236}">
                    <a16:creationId xmlns:a16="http://schemas.microsoft.com/office/drawing/2014/main" id="{B2F37120-6CC9-8B41-A98D-BBB28D8C424F}"/>
                  </a:ext>
                </a:extLst>
              </p:cNvPr>
              <p:cNvSpPr>
                <a:spLocks noChangeShapeType="1"/>
              </p:cNvSpPr>
              <p:nvPr/>
            </p:nvSpPr>
            <p:spPr bwMode="auto">
              <a:xfrm>
                <a:off x="1938" y="2952"/>
                <a:ext cx="905" cy="0"/>
              </a:xfrm>
              <a:prstGeom prst="line">
                <a:avLst/>
              </a:prstGeom>
              <a:noFill/>
              <a:ln w="19050">
                <a:solidFill>
                  <a:srgbClr val="010086"/>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18" name="Group 206">
            <a:extLst>
              <a:ext uri="{FF2B5EF4-FFF2-40B4-BE49-F238E27FC236}">
                <a16:creationId xmlns:a16="http://schemas.microsoft.com/office/drawing/2014/main" id="{1D57C5D2-2C50-2F46-9BEF-96B0205E9727}"/>
              </a:ext>
            </a:extLst>
          </p:cNvPr>
          <p:cNvGrpSpPr>
            <a:grpSpLocks/>
          </p:cNvGrpSpPr>
          <p:nvPr/>
        </p:nvGrpSpPr>
        <p:grpSpPr bwMode="auto">
          <a:xfrm>
            <a:off x="6060511" y="3126165"/>
            <a:ext cx="534988" cy="923926"/>
            <a:chOff x="2822" y="1854"/>
            <a:chExt cx="337" cy="582"/>
          </a:xfrm>
        </p:grpSpPr>
        <p:sp>
          <p:nvSpPr>
            <p:cNvPr id="519" name="Line 204">
              <a:extLst>
                <a:ext uri="{FF2B5EF4-FFF2-40B4-BE49-F238E27FC236}">
                  <a16:creationId xmlns:a16="http://schemas.microsoft.com/office/drawing/2014/main" id="{2A631B38-97FE-2F4B-B874-714F6ADE1351}"/>
                </a:ext>
              </a:extLst>
            </p:cNvPr>
            <p:cNvSpPr>
              <a:spLocks noChangeShapeType="1"/>
            </p:cNvSpPr>
            <p:nvPr/>
          </p:nvSpPr>
          <p:spPr bwMode="auto">
            <a:xfrm flipV="1">
              <a:off x="2988" y="1872"/>
              <a:ext cx="0" cy="564"/>
            </a:xfrm>
            <a:prstGeom prst="line">
              <a:avLst/>
            </a:prstGeom>
            <a:noFill/>
            <a:ln w="19050">
              <a:solidFill>
                <a:srgbClr val="0000A3"/>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20" name="Text Box 205">
              <a:extLst>
                <a:ext uri="{FF2B5EF4-FFF2-40B4-BE49-F238E27FC236}">
                  <a16:creationId xmlns:a16="http://schemas.microsoft.com/office/drawing/2014/main" id="{F78B503E-7C5A-E04D-917B-32B040F9BABA}"/>
                </a:ext>
              </a:extLst>
            </p:cNvPr>
            <p:cNvSpPr txBox="1">
              <a:spLocks noChangeArrowheads="1"/>
            </p:cNvSpPr>
            <p:nvPr/>
          </p:nvSpPr>
          <p:spPr bwMode="auto">
            <a:xfrm rot="16200000">
              <a:off x="2707" y="1969"/>
              <a:ext cx="567" cy="3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buffered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video</a:t>
              </a:r>
              <a:endParaRPr kumimoji="0" lang="en-US" sz="2000" b="0" i="0" u="none" strike="noStrike" kern="1200" cap="none" spc="0" normalizeH="0" baseline="0" noProof="0">
                <a:ln>
                  <a:noFill/>
                </a:ln>
                <a:solidFill>
                  <a:srgbClr val="0000A3"/>
                </a:solidFill>
                <a:effectLst/>
                <a:uLnTx/>
                <a:uFillTx/>
                <a:latin typeface="Calibri" panose="020F0502020204030204"/>
                <a:ea typeface="+mn-ea"/>
                <a:cs typeface="Arial"/>
              </a:endParaRPr>
            </a:p>
          </p:txBody>
        </p:sp>
      </p:grpSp>
      <p:sp>
        <p:nvSpPr>
          <p:cNvPr id="521" name="Rectangle 208">
            <a:extLst>
              <a:ext uri="{FF2B5EF4-FFF2-40B4-BE49-F238E27FC236}">
                <a16:creationId xmlns:a16="http://schemas.microsoft.com/office/drawing/2014/main" id="{19B23E15-1132-3D4B-A1F4-6A0D9B2054BA}"/>
              </a:ext>
            </a:extLst>
          </p:cNvPr>
          <p:cNvSpPr txBox="1">
            <a:spLocks noChangeArrowheads="1"/>
          </p:cNvSpPr>
          <p:nvPr/>
        </p:nvSpPr>
        <p:spPr>
          <a:xfrm>
            <a:off x="1252768" y="5367320"/>
            <a:ext cx="10515599" cy="88900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1" u="none" strike="noStrike" kern="1200" cap="none" spc="0" normalizeH="0" baseline="0" noProof="0">
                <a:ln>
                  <a:noFill/>
                </a:ln>
                <a:solidFill>
                  <a:srgbClr val="CC0000"/>
                </a:solidFill>
                <a:effectLst/>
                <a:uLnTx/>
                <a:uFillTx/>
                <a:latin typeface="Calibri" panose="020F0502020204030204"/>
                <a:ea typeface="+mn-ea"/>
                <a:cs typeface="+mn-cs"/>
              </a:rPr>
              <a:t>client-side buffering and playout delay: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compensate for network-added delay, delay jitter</a:t>
            </a:r>
          </a:p>
        </p:txBody>
      </p:sp>
    </p:spTree>
    <p:extLst>
      <p:ext uri="{BB962C8B-B14F-4D97-AF65-F5344CB8AC3E}">
        <p14:creationId xmlns:p14="http://schemas.microsoft.com/office/powerpoint/2010/main" val="27011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dissolv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dissolve">
                                      <p:cBhvr>
                                        <p:cTn id="12" dur="500"/>
                                        <p:tgtEl>
                                          <p:spTgt spid="4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dissolve">
                                      <p:cBhvr>
                                        <p:cTn id="17" dur="500"/>
                                        <p:tgtEl>
                                          <p:spTgt spid="518"/>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521">
                                            <p:txEl>
                                              <p:pRg st="0" end="0"/>
                                            </p:txEl>
                                          </p:spTgt>
                                        </p:tgtEl>
                                        <p:attrNameLst>
                                          <p:attrName>style.visibility</p:attrName>
                                        </p:attrNameLst>
                                      </p:cBhvr>
                                      <p:to>
                                        <p:strVal val="visible"/>
                                      </p:to>
                                    </p:set>
                                    <p:animEffect transition="in" filter="dissolve">
                                      <p:cBhvr>
                                        <p:cTn id="21" dur="500"/>
                                        <p:tgtEl>
                                          <p:spTgt spid="5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build="p"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effectLst/>
                <a:uLnTx/>
                <a:uFillTx/>
                <a:latin typeface="Calibri"/>
                <a:ea typeface="ＭＳ Ｐゴシック" panose="020B0600070205080204" pitchFamily="34" charset="-128"/>
                <a:cs typeface="+mn-cs"/>
              </a:rPr>
              <a:t>Web applications: client-server</a:t>
            </a:r>
          </a:p>
          <a:p>
            <a:pPr marL="803275" lvl="1" indent="-330200">
              <a:spcBef>
                <a:spcPts val="1000"/>
              </a:spcBef>
              <a:buClr>
                <a:srgbClr val="0000A3"/>
              </a:buClr>
              <a:buFont typeface="Wingdings" pitchFamily="2" charset="2"/>
              <a:buChar char="§"/>
              <a:defRPr/>
            </a:pPr>
            <a:r>
              <a:rPr kumimoji="0" lang="en-US" altLang="en-US" sz="2800" b="0" i="0" u="none" strike="noStrike" kern="1200" cap="none" spc="0" normalizeH="0" baseline="0" noProof="0" dirty="0">
                <a:ln>
                  <a:noFill/>
                </a:ln>
                <a:effectLst/>
                <a:uLnTx/>
                <a:uFillTx/>
                <a:latin typeface="Calibri"/>
                <a:ea typeface="ＭＳ Ｐゴシック" panose="020B0600070205080204" pitchFamily="34" charset="-128"/>
                <a:cs typeface="+mn-cs"/>
              </a:rPr>
              <a:t>Fetching data for network applications from servers</a:t>
            </a:r>
          </a:p>
          <a:p>
            <a:pPr marL="803275" lvl="1" indent="-330200">
              <a:spcBef>
                <a:spcPts val="1000"/>
              </a:spcBef>
              <a:buClr>
                <a:srgbClr val="0000A3"/>
              </a:buClr>
              <a:buFont typeface="Wingdings" pitchFamily="2" charset="2"/>
              <a:buChar char="§"/>
              <a:defRPr/>
            </a:pPr>
            <a:r>
              <a:rPr lang="en-US" altLang="en-US" sz="2800" dirty="0">
                <a:latin typeface="Calibri"/>
                <a:ea typeface="ＭＳ Ｐゴシック" panose="020B0600070205080204" pitchFamily="34" charset="-128"/>
              </a:rPr>
              <a:t>Using a reliable connection-based </a:t>
            </a:r>
            <a:r>
              <a:rPr lang="en-US" altLang="en-US" sz="2800" b="1" dirty="0">
                <a:latin typeface="Calibri"/>
                <a:ea typeface="ＭＳ Ｐゴシック" panose="020B0600070205080204" pitchFamily="34" charset="-128"/>
              </a:rPr>
              <a:t>transport-layer service</a:t>
            </a:r>
            <a:endParaRPr kumimoji="0" lang="en-US" altLang="en-US" sz="2800" b="1" i="0" u="none" strike="noStrike" kern="1200" cap="none" spc="0" normalizeH="0" baseline="0" noProof="0" dirty="0">
              <a:ln>
                <a:noFill/>
              </a:ln>
              <a:effectLst/>
              <a:uLnTx/>
              <a:uFillTx/>
              <a:latin typeface="Calibri"/>
              <a:ea typeface="ＭＳ Ｐゴシック" panose="020B0600070205080204" pitchFamily="34" charset="-128"/>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lang="en-US" altLang="en-US" sz="3200" dirty="0">
                <a:solidFill>
                  <a:schemeClr val="bg2">
                    <a:lumMod val="75000"/>
                  </a:schemeClr>
                </a:solidFill>
                <a:latin typeface="Calibri"/>
                <a:ea typeface="ＭＳ Ｐゴシック" panose="020B0600070205080204" pitchFamily="34" charset="-128"/>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84B5393-2839-FF0E-1FCF-046A67278268}"/>
              </a:ext>
            </a:extLst>
          </p:cNvPr>
          <p:cNvGrpSpPr/>
          <p:nvPr/>
        </p:nvGrpSpPr>
        <p:grpSpPr>
          <a:xfrm>
            <a:off x="1455048" y="2544416"/>
            <a:ext cx="9226671" cy="1922481"/>
            <a:chOff x="1455048" y="2544416"/>
            <a:chExt cx="9226671" cy="1922481"/>
          </a:xfrm>
        </p:grpSpPr>
        <p:sp>
          <p:nvSpPr>
            <p:cNvPr id="3" name="Rectangle 2">
              <a:extLst>
                <a:ext uri="{FF2B5EF4-FFF2-40B4-BE49-F238E27FC236}">
                  <a16:creationId xmlns:a16="http://schemas.microsoft.com/office/drawing/2014/main" id="{D344D3BA-4732-ED18-4144-5F52E154C23B}"/>
                </a:ext>
              </a:extLst>
            </p:cNvPr>
            <p:cNvSpPr/>
            <p:nvPr/>
          </p:nvSpPr>
          <p:spPr>
            <a:xfrm>
              <a:off x="1455048" y="2544416"/>
              <a:ext cx="8589066" cy="5300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CAC8A1-67AF-7B90-DDBC-FC0C1D3E7710}"/>
                </a:ext>
              </a:extLst>
            </p:cNvPr>
            <p:cNvSpPr txBox="1"/>
            <p:nvPr/>
          </p:nvSpPr>
          <p:spPr>
            <a:xfrm>
              <a:off x="9644960" y="3943677"/>
              <a:ext cx="1036759" cy="523220"/>
            </a:xfrm>
            <a:prstGeom prst="rect">
              <a:avLst/>
            </a:prstGeom>
            <a:noFill/>
          </p:spPr>
          <p:txBody>
            <a:bodyPr wrap="none" rtlCol="0">
              <a:spAutoFit/>
            </a:bodyPr>
            <a:lstStyle/>
            <a:p>
              <a:r>
                <a:rPr lang="en-US" sz="2800" b="1" dirty="0">
                  <a:solidFill>
                    <a:srgbClr val="C00000"/>
                  </a:solidFill>
                </a:rPr>
                <a:t>How?</a:t>
              </a:r>
            </a:p>
          </p:txBody>
        </p:sp>
        <p:cxnSp>
          <p:nvCxnSpPr>
            <p:cNvPr id="7" name="Straight Arrow Connector 6">
              <a:extLst>
                <a:ext uri="{FF2B5EF4-FFF2-40B4-BE49-F238E27FC236}">
                  <a16:creationId xmlns:a16="http://schemas.microsoft.com/office/drawing/2014/main" id="{4E3C0637-DDF2-027E-360D-2D12C83B0F79}"/>
                </a:ext>
              </a:extLst>
            </p:cNvPr>
            <p:cNvCxnSpPr>
              <a:cxnSpLocks/>
              <a:endCxn id="5" idx="1"/>
            </p:cNvCxnSpPr>
            <p:nvPr/>
          </p:nvCxnSpPr>
          <p:spPr>
            <a:xfrm>
              <a:off x="9220200" y="3074505"/>
              <a:ext cx="424760" cy="1130782"/>
            </a:xfrm>
            <a:prstGeom prst="straightConnector1">
              <a:avLst/>
            </a:prstGeom>
            <a:noFill/>
            <a:ln w="28575">
              <a:solidFill>
                <a:srgbClr val="C00000"/>
              </a:solidFill>
              <a:headEnd type="triangle"/>
            </a:ln>
          </p:spPr>
          <p:style>
            <a:lnRef idx="2">
              <a:schemeClr val="accent1">
                <a:shade val="15000"/>
              </a:schemeClr>
            </a:lnRef>
            <a:fillRef idx="1">
              <a:schemeClr val="accent1"/>
            </a:fillRef>
            <a:effectRef idx="0">
              <a:schemeClr val="accent1"/>
            </a:effectRef>
            <a:fontRef idx="minor">
              <a:schemeClr val="lt1"/>
            </a:fontRef>
          </p:style>
        </p:cxnSp>
      </p:grpSp>
      <p:pic>
        <p:nvPicPr>
          <p:cNvPr id="8" name="Audio 7">
            <a:extLst>
              <a:ext uri="{FF2B5EF4-FFF2-40B4-BE49-F238E27FC236}">
                <a16:creationId xmlns:a16="http://schemas.microsoft.com/office/drawing/2014/main" id="{D47EFD8B-7589-C3EA-CC3A-EC021379CFD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71174981"/>
      </p:ext>
    </p:extLst>
  </p:cSld>
  <p:clrMapOvr>
    <a:masterClrMapping/>
  </p:clrMapOvr>
  <mc:AlternateContent xmlns:mc="http://schemas.openxmlformats.org/markup-compatibility/2006" xmlns:p14="http://schemas.microsoft.com/office/powerpoint/2010/main">
    <mc:Choice Requires="p14">
      <p:transition spd="slow" p14:dur="2000" advTm="74218"/>
    </mc:Choice>
    <mc:Fallback xmlns="">
      <p:transition spd="slow" advTm="7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Video </a:t>
            </a:r>
            <a:r>
              <a:rPr lang="en-US" altLang="en-US">
                <a:ea typeface="ＭＳ Ｐゴシック" panose="020B0600070205080204" pitchFamily="34" charset="-128"/>
              </a:rPr>
              <a:t>s</a:t>
            </a:r>
            <a:r>
              <a:rPr lang="en-US" altLang="en-US" sz="4400">
                <a:ea typeface="ＭＳ Ｐゴシック" panose="020B0600070205080204" pitchFamily="34" charset="-128"/>
              </a:rPr>
              <a:t>treaming in practice</a:t>
            </a:r>
          </a:p>
        </p:txBody>
      </p:sp>
      <p:sp>
        <p:nvSpPr>
          <p:cNvPr id="83" name="Rectangle 43">
            <a:extLst>
              <a:ext uri="{FF2B5EF4-FFF2-40B4-BE49-F238E27FC236}">
                <a16:creationId xmlns:a16="http://schemas.microsoft.com/office/drawing/2014/main" id="{314CB26F-FC68-EA47-A348-5C2202E9DB00}"/>
              </a:ext>
            </a:extLst>
          </p:cNvPr>
          <p:cNvSpPr>
            <a:spLocks noChangeArrowheads="1"/>
          </p:cNvSpPr>
          <p:nvPr/>
        </p:nvSpPr>
        <p:spPr bwMode="auto">
          <a:xfrm>
            <a:off x="703683" y="1457742"/>
            <a:ext cx="8448901" cy="89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Rectangle 43">
            <a:extLst>
              <a:ext uri="{FF2B5EF4-FFF2-40B4-BE49-F238E27FC236}">
                <a16:creationId xmlns:a16="http://schemas.microsoft.com/office/drawing/2014/main" id="{429AF3E8-B41E-F946-8623-A777210624D6}"/>
              </a:ext>
            </a:extLst>
          </p:cNvPr>
          <p:cNvSpPr>
            <a:spLocks noChangeArrowheads="1"/>
          </p:cNvSpPr>
          <p:nvPr/>
        </p:nvSpPr>
        <p:spPr bwMode="auto">
          <a:xfrm>
            <a:off x="799123" y="1492538"/>
            <a:ext cx="7180076" cy="482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7188" marR="0" lvl="0" indent="-341313" algn="l" defTabSz="914400" rtl="0" eaLnBrk="1" fontAlgn="auto" latinLnBrk="0" hangingPunct="1">
              <a:lnSpc>
                <a:spcPct val="100000"/>
              </a:lnSpc>
              <a:spcBef>
                <a:spcPts val="0"/>
              </a:spcBef>
              <a:spcAft>
                <a:spcPts val="0"/>
              </a:spcAft>
              <a:buClr>
                <a:srgbClr val="0000A3"/>
              </a:buClr>
              <a:buSzPct val="100000"/>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stream video traffic: major consumer of Internet bandwidth</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Netflix, YouTube, Amazon Prime: 80% of residential ISP traffic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(2020)</a:t>
            </a:r>
          </a:p>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scale - how to efficiently get content to millions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of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6665E308-402E-4042-A40D-C589192435C8}"/>
              </a:ext>
            </a:extLst>
          </p:cNvPr>
          <p:cNvGrpSpPr/>
          <p:nvPr/>
        </p:nvGrpSpPr>
        <p:grpSpPr>
          <a:xfrm>
            <a:off x="8417833" y="1278851"/>
            <a:ext cx="3689381" cy="2624305"/>
            <a:chOff x="8502619" y="4539639"/>
            <a:chExt cx="3689381" cy="2624305"/>
          </a:xfrm>
        </p:grpSpPr>
        <p:pic>
          <p:nvPicPr>
            <p:cNvPr id="86" name="Picture 2">
              <a:extLst>
                <a:ext uri="{FF2B5EF4-FFF2-40B4-BE49-F238E27FC236}">
                  <a16:creationId xmlns:a16="http://schemas.microsoft.com/office/drawing/2014/main" id="{4DE1A959-4B7D-1A4F-80C4-8A52E85610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0975" y="6101881"/>
              <a:ext cx="1710592" cy="10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
              <a:extLst>
                <a:ext uri="{FF2B5EF4-FFF2-40B4-BE49-F238E27FC236}">
                  <a16:creationId xmlns:a16="http://schemas.microsoft.com/office/drawing/2014/main" id="{8CD6D4B6-6A4F-D142-9B0C-0E622DB3E5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20238" y="4539639"/>
              <a:ext cx="26717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a:extLst>
                <a:ext uri="{FF2B5EF4-FFF2-40B4-BE49-F238E27FC236}">
                  <a16:creationId xmlns:a16="http://schemas.microsoft.com/office/drawing/2014/main" id="{F2FB8318-CA96-2746-94FD-3A5ACA1FDC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02619" y="4874389"/>
              <a:ext cx="1227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6">
              <a:extLst>
                <a:ext uri="{FF2B5EF4-FFF2-40B4-BE49-F238E27FC236}">
                  <a16:creationId xmlns:a16="http://schemas.microsoft.com/office/drawing/2014/main" id="{4FD2F200-10A9-4643-8C58-A3B6FC3409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72122" y="5629397"/>
              <a:ext cx="1501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43">
            <a:extLst>
              <a:ext uri="{FF2B5EF4-FFF2-40B4-BE49-F238E27FC236}">
                <a16:creationId xmlns:a16="http://schemas.microsoft.com/office/drawing/2014/main" id="{4D8B542F-9DF5-C749-A79E-89811A1F4831}"/>
              </a:ext>
            </a:extLst>
          </p:cNvPr>
          <p:cNvSpPr>
            <a:spLocks noChangeArrowheads="1"/>
          </p:cNvSpPr>
          <p:nvPr/>
        </p:nvSpPr>
        <p:spPr bwMode="auto">
          <a:xfrm>
            <a:off x="857738" y="4177497"/>
            <a:ext cx="9341339"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heterogeneity</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different users have different capabilities (e.g., wired versus mobile; high vs low bandwidth)</a:t>
            </a:r>
          </a:p>
        </p:txBody>
      </p:sp>
    </p:spTree>
    <p:extLst>
      <p:ext uri="{BB962C8B-B14F-4D97-AF65-F5344CB8AC3E}">
        <p14:creationId xmlns:p14="http://schemas.microsoft.com/office/powerpoint/2010/main" val="29313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dissolve">
                                      <p:cBhvr>
                                        <p:cTn id="15" dur="500"/>
                                        <p:tgtEl>
                                          <p:spTgt spid="8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dissolv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dissolve">
                                      <p:cBhvr>
                                        <p:cTn id="2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8044D9F7-CD89-AB45-B6F9-16C59524F86C}"/>
              </a:ext>
            </a:extLst>
          </p:cNvPr>
          <p:cNvSpPr txBox="1">
            <a:spLocks noChangeArrowheads="1"/>
          </p:cNvSpPr>
          <p:nvPr/>
        </p:nvSpPr>
        <p:spPr>
          <a:xfrm>
            <a:off x="1010693" y="2685802"/>
            <a:ext cx="5831541" cy="250864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option 1: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large “mega-server”</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point of failure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point of network congestion</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long (and possibly congested) path to distant clients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207B8273-3CDB-5A4C-BCB0-5458A1560072}"/>
              </a:ext>
            </a:extLst>
          </p:cNvPr>
          <p:cNvSpPr txBox="1">
            <a:spLocks noChangeArrowheads="1"/>
          </p:cNvSpPr>
          <p:nvPr/>
        </p:nvSpPr>
        <p:spPr>
          <a:xfrm>
            <a:off x="894495" y="5517758"/>
            <a:ext cx="10515599" cy="832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….quite simply: this solution </a:t>
            </a: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doesn</a:t>
            </a:r>
            <a:r>
              <a:rPr kumimoji="0" lang="fr-FR"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ja-JP"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t scale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917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405532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4664B-C361-969B-9845-6BF707A154A2}"/>
              </a:ext>
            </a:extLst>
          </p:cNvPr>
          <p:cNvSpPr>
            <a:spLocks noGrp="1"/>
          </p:cNvSpPr>
          <p:nvPr>
            <p:ph type="title"/>
          </p:nvPr>
        </p:nvSpPr>
        <p:spPr/>
        <p:txBody>
          <a:bodyPr/>
          <a:lstStyle/>
          <a:p>
            <a:r>
              <a:rPr lang="en-US" altLang="en-US" sz="4400">
                <a:ea typeface="ＭＳ Ｐゴシック" panose="020B0600070205080204" pitchFamily="34" charset="-128"/>
              </a:rPr>
              <a:t>Example CDN: </a:t>
            </a:r>
            <a:r>
              <a:rPr lang="en-US"/>
              <a:t>Akamai</a:t>
            </a:r>
          </a:p>
        </p:txBody>
      </p:sp>
      <p:pic>
        <p:nvPicPr>
          <p:cNvPr id="5" name="Picture 4">
            <a:extLst>
              <a:ext uri="{FF2B5EF4-FFF2-40B4-BE49-F238E27FC236}">
                <a16:creationId xmlns:a16="http://schemas.microsoft.com/office/drawing/2014/main" id="{E84400FE-086C-5202-0D75-36827CE815F2}"/>
              </a:ext>
            </a:extLst>
          </p:cNvPr>
          <p:cNvPicPr>
            <a:picLocks noChangeAspect="1"/>
          </p:cNvPicPr>
          <p:nvPr/>
        </p:nvPicPr>
        <p:blipFill>
          <a:blip r:embed="rId2"/>
          <a:stretch>
            <a:fillRect/>
          </a:stretch>
        </p:blipFill>
        <p:spPr>
          <a:xfrm>
            <a:off x="2070580" y="1399170"/>
            <a:ext cx="8050840" cy="4306454"/>
          </a:xfrm>
          <a:prstGeom prst="rect">
            <a:avLst/>
          </a:prstGeom>
        </p:spPr>
      </p:pic>
      <p:sp>
        <p:nvSpPr>
          <p:cNvPr id="2" name="TextBox 1">
            <a:extLst>
              <a:ext uri="{FF2B5EF4-FFF2-40B4-BE49-F238E27FC236}">
                <a16:creationId xmlns:a16="http://schemas.microsoft.com/office/drawing/2014/main" id="{D66CBDD2-CDE0-4AD1-E50C-B03C41BF84D5}"/>
              </a:ext>
            </a:extLst>
          </p:cNvPr>
          <p:cNvSpPr txBox="1"/>
          <p:nvPr/>
        </p:nvSpPr>
        <p:spPr>
          <a:xfrm>
            <a:off x="2614613" y="5920468"/>
            <a:ext cx="8739187" cy="307777"/>
          </a:xfrm>
          <a:prstGeom prst="rect">
            <a:avLst/>
          </a:prstGeom>
          <a:noFill/>
        </p:spPr>
        <p:txBody>
          <a:bodyPr wrap="none" rtlCol="0">
            <a:spAutoFit/>
          </a:bodyPr>
          <a:lstStyle/>
          <a:p>
            <a:r>
              <a:rPr lang="en-US" sz="1400"/>
              <a:t>Source: https://networkingchannel.eu/living-on-the-edge-for-a-quarter-century-an-akamai-retrospective-downloads/</a:t>
            </a:r>
          </a:p>
        </p:txBody>
      </p:sp>
    </p:spTree>
    <p:extLst>
      <p:ext uri="{BB962C8B-B14F-4D97-AF65-F5344CB8AC3E}">
        <p14:creationId xmlns:p14="http://schemas.microsoft.com/office/powerpoint/2010/main" val="3000640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9276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Freeform 1287">
            <a:extLst>
              <a:ext uri="{FF2B5EF4-FFF2-40B4-BE49-F238E27FC236}">
                <a16:creationId xmlns:a16="http://schemas.microsoft.com/office/drawing/2014/main" id="{404F16F4-75A1-BF4D-92FE-33BA84DA1278}"/>
              </a:ext>
            </a:extLst>
          </p:cNvPr>
          <p:cNvSpPr>
            <a:spLocks/>
          </p:cNvSpPr>
          <p:nvPr/>
        </p:nvSpPr>
        <p:spPr bwMode="auto">
          <a:xfrm>
            <a:off x="8707673" y="2598154"/>
            <a:ext cx="1464890" cy="840879"/>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3" name="Group 242">
            <a:extLst>
              <a:ext uri="{FF2B5EF4-FFF2-40B4-BE49-F238E27FC236}">
                <a16:creationId xmlns:a16="http://schemas.microsoft.com/office/drawing/2014/main" id="{C2862E78-E331-4046-AE2A-D6D501E0BBE5}"/>
              </a:ext>
            </a:extLst>
          </p:cNvPr>
          <p:cNvGrpSpPr/>
          <p:nvPr/>
        </p:nvGrpSpPr>
        <p:grpSpPr>
          <a:xfrm>
            <a:off x="7793102" y="2318615"/>
            <a:ext cx="943482" cy="1132486"/>
            <a:chOff x="7698509" y="2176725"/>
            <a:chExt cx="943482" cy="1132486"/>
          </a:xfrm>
        </p:grpSpPr>
        <p:grpSp>
          <p:nvGrpSpPr>
            <p:cNvPr id="244" name="Group 249">
              <a:extLst>
                <a:ext uri="{FF2B5EF4-FFF2-40B4-BE49-F238E27FC236}">
                  <a16:creationId xmlns:a16="http://schemas.microsoft.com/office/drawing/2014/main" id="{35343F8F-225F-7C4C-9B10-94583488C6EE}"/>
                </a:ext>
              </a:extLst>
            </p:cNvPr>
            <p:cNvGrpSpPr>
              <a:grpSpLocks/>
            </p:cNvGrpSpPr>
            <p:nvPr/>
          </p:nvGrpSpPr>
          <p:grpSpPr bwMode="auto">
            <a:xfrm>
              <a:off x="8058261" y="2771439"/>
              <a:ext cx="269531" cy="537772"/>
              <a:chOff x="4140" y="429"/>
              <a:chExt cx="1425" cy="2396"/>
            </a:xfrm>
          </p:grpSpPr>
          <p:sp>
            <p:nvSpPr>
              <p:cNvPr id="250" name="Freeform 250">
                <a:extLst>
                  <a:ext uri="{FF2B5EF4-FFF2-40B4-BE49-F238E27FC236}">
                    <a16:creationId xmlns:a16="http://schemas.microsoft.com/office/drawing/2014/main" id="{2DDF4AC9-4574-B44E-8F79-83AF41FF2E7A}"/>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Rectangle 251">
                <a:extLst>
                  <a:ext uri="{FF2B5EF4-FFF2-40B4-BE49-F238E27FC236}">
                    <a16:creationId xmlns:a16="http://schemas.microsoft.com/office/drawing/2014/main" id="{125F278D-DCFD-1D47-B29F-96EEA8EC409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2" name="Freeform 252">
                <a:extLst>
                  <a:ext uri="{FF2B5EF4-FFF2-40B4-BE49-F238E27FC236}">
                    <a16:creationId xmlns:a16="http://schemas.microsoft.com/office/drawing/2014/main" id="{BA457A20-9F7E-BF4B-883A-BDB0CB6A65E8}"/>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253">
                <a:extLst>
                  <a:ext uri="{FF2B5EF4-FFF2-40B4-BE49-F238E27FC236}">
                    <a16:creationId xmlns:a16="http://schemas.microsoft.com/office/drawing/2014/main" id="{AB261642-A927-1C41-ACC5-5EFF6447FA4D}"/>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Rectangle 254">
                <a:extLst>
                  <a:ext uri="{FF2B5EF4-FFF2-40B4-BE49-F238E27FC236}">
                    <a16:creationId xmlns:a16="http://schemas.microsoft.com/office/drawing/2014/main" id="{584A821F-0042-7040-A2CA-F10C36A030FD}"/>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5" name="Group 255">
                <a:extLst>
                  <a:ext uri="{FF2B5EF4-FFF2-40B4-BE49-F238E27FC236}">
                    <a16:creationId xmlns:a16="http://schemas.microsoft.com/office/drawing/2014/main" id="{F814615B-BC3F-DE4A-B920-D363184D9B54}"/>
                  </a:ext>
                </a:extLst>
              </p:cNvPr>
              <p:cNvGrpSpPr>
                <a:grpSpLocks/>
              </p:cNvGrpSpPr>
              <p:nvPr/>
            </p:nvGrpSpPr>
            <p:grpSpPr bwMode="auto">
              <a:xfrm>
                <a:off x="4749" y="668"/>
                <a:ext cx="581" cy="145"/>
                <a:chOff x="614" y="2568"/>
                <a:chExt cx="725" cy="139"/>
              </a:xfrm>
            </p:grpSpPr>
            <p:sp>
              <p:nvSpPr>
                <p:cNvPr id="280" name="AutoShape 256">
                  <a:extLst>
                    <a:ext uri="{FF2B5EF4-FFF2-40B4-BE49-F238E27FC236}">
                      <a16:creationId xmlns:a16="http://schemas.microsoft.com/office/drawing/2014/main" id="{C8D85753-1B3E-A74F-AA5C-BB04C9162E8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1" name="AutoShape 257">
                  <a:extLst>
                    <a:ext uri="{FF2B5EF4-FFF2-40B4-BE49-F238E27FC236}">
                      <a16:creationId xmlns:a16="http://schemas.microsoft.com/office/drawing/2014/main" id="{926A67F9-2094-024F-A1D0-786E8E51262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6" name="Rectangle 258">
                <a:extLst>
                  <a:ext uri="{FF2B5EF4-FFF2-40B4-BE49-F238E27FC236}">
                    <a16:creationId xmlns:a16="http://schemas.microsoft.com/office/drawing/2014/main" id="{8B22385E-132F-3047-97B0-9C586551CC93}"/>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7" name="Group 259">
                <a:extLst>
                  <a:ext uri="{FF2B5EF4-FFF2-40B4-BE49-F238E27FC236}">
                    <a16:creationId xmlns:a16="http://schemas.microsoft.com/office/drawing/2014/main" id="{E2FB9C56-C6A0-9940-9500-F88781DAFCB7}"/>
                  </a:ext>
                </a:extLst>
              </p:cNvPr>
              <p:cNvGrpSpPr>
                <a:grpSpLocks/>
              </p:cNvGrpSpPr>
              <p:nvPr/>
            </p:nvGrpSpPr>
            <p:grpSpPr bwMode="auto">
              <a:xfrm>
                <a:off x="4747" y="994"/>
                <a:ext cx="581" cy="134"/>
                <a:chOff x="614" y="2568"/>
                <a:chExt cx="725" cy="139"/>
              </a:xfrm>
            </p:grpSpPr>
            <p:sp>
              <p:nvSpPr>
                <p:cNvPr id="278" name="AutoShape 260">
                  <a:extLst>
                    <a:ext uri="{FF2B5EF4-FFF2-40B4-BE49-F238E27FC236}">
                      <a16:creationId xmlns:a16="http://schemas.microsoft.com/office/drawing/2014/main" id="{AE82C8C9-78C7-EB41-8484-25DD6CCDE532}"/>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9" name="AutoShape 261">
                  <a:extLst>
                    <a:ext uri="{FF2B5EF4-FFF2-40B4-BE49-F238E27FC236}">
                      <a16:creationId xmlns:a16="http://schemas.microsoft.com/office/drawing/2014/main" id="{4CAD5F11-377D-DA41-9929-793E957FABE0}"/>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8" name="Rectangle 262">
                <a:extLst>
                  <a:ext uri="{FF2B5EF4-FFF2-40B4-BE49-F238E27FC236}">
                    <a16:creationId xmlns:a16="http://schemas.microsoft.com/office/drawing/2014/main" id="{E15EE455-6602-1B46-82C6-D12F3D30F331}"/>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9" name="Rectangle 263">
                <a:extLst>
                  <a:ext uri="{FF2B5EF4-FFF2-40B4-BE49-F238E27FC236}">
                    <a16:creationId xmlns:a16="http://schemas.microsoft.com/office/drawing/2014/main" id="{AD216EEF-90DF-6044-8300-79C8D0C9DB59}"/>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60" name="Group 264">
                <a:extLst>
                  <a:ext uri="{FF2B5EF4-FFF2-40B4-BE49-F238E27FC236}">
                    <a16:creationId xmlns:a16="http://schemas.microsoft.com/office/drawing/2014/main" id="{38A22B19-490B-C242-8F58-277580AE97CF}"/>
                  </a:ext>
                </a:extLst>
              </p:cNvPr>
              <p:cNvGrpSpPr>
                <a:grpSpLocks/>
              </p:cNvGrpSpPr>
              <p:nvPr/>
            </p:nvGrpSpPr>
            <p:grpSpPr bwMode="auto">
              <a:xfrm>
                <a:off x="4735" y="1627"/>
                <a:ext cx="582" cy="151"/>
                <a:chOff x="614" y="2568"/>
                <a:chExt cx="725" cy="139"/>
              </a:xfrm>
            </p:grpSpPr>
            <p:sp>
              <p:nvSpPr>
                <p:cNvPr id="276" name="AutoShape 265">
                  <a:extLst>
                    <a:ext uri="{FF2B5EF4-FFF2-40B4-BE49-F238E27FC236}">
                      <a16:creationId xmlns:a16="http://schemas.microsoft.com/office/drawing/2014/main" id="{0F07B0CB-609F-5F42-B166-9E9E5B0F3873}"/>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7" name="AutoShape 266">
                  <a:extLst>
                    <a:ext uri="{FF2B5EF4-FFF2-40B4-BE49-F238E27FC236}">
                      <a16:creationId xmlns:a16="http://schemas.microsoft.com/office/drawing/2014/main" id="{C722D099-4A14-9D40-9F8A-E706A539833F}"/>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1" name="Freeform 267">
                <a:extLst>
                  <a:ext uri="{FF2B5EF4-FFF2-40B4-BE49-F238E27FC236}">
                    <a16:creationId xmlns:a16="http://schemas.microsoft.com/office/drawing/2014/main" id="{0E0C9BF4-C0A2-A84A-9613-F81F7F110E01}"/>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2" name="Group 268">
                <a:extLst>
                  <a:ext uri="{FF2B5EF4-FFF2-40B4-BE49-F238E27FC236}">
                    <a16:creationId xmlns:a16="http://schemas.microsoft.com/office/drawing/2014/main" id="{9FE0A4E1-4CF2-114C-845A-8481D9076B3B}"/>
                  </a:ext>
                </a:extLst>
              </p:cNvPr>
              <p:cNvGrpSpPr>
                <a:grpSpLocks/>
              </p:cNvGrpSpPr>
              <p:nvPr/>
            </p:nvGrpSpPr>
            <p:grpSpPr bwMode="auto">
              <a:xfrm>
                <a:off x="4739" y="1327"/>
                <a:ext cx="582" cy="139"/>
                <a:chOff x="614" y="2568"/>
                <a:chExt cx="725" cy="139"/>
              </a:xfrm>
            </p:grpSpPr>
            <p:sp>
              <p:nvSpPr>
                <p:cNvPr id="274" name="AutoShape 269">
                  <a:extLst>
                    <a:ext uri="{FF2B5EF4-FFF2-40B4-BE49-F238E27FC236}">
                      <a16:creationId xmlns:a16="http://schemas.microsoft.com/office/drawing/2014/main" id="{E06D45BF-7390-6A42-963D-1D3548228EEE}"/>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5" name="AutoShape 270">
                  <a:extLst>
                    <a:ext uri="{FF2B5EF4-FFF2-40B4-BE49-F238E27FC236}">
                      <a16:creationId xmlns:a16="http://schemas.microsoft.com/office/drawing/2014/main" id="{F1193CF1-1B3E-734C-9489-B2773E5EBB20}"/>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3" name="Rectangle 271">
                <a:extLst>
                  <a:ext uri="{FF2B5EF4-FFF2-40B4-BE49-F238E27FC236}">
                    <a16:creationId xmlns:a16="http://schemas.microsoft.com/office/drawing/2014/main" id="{32BCEFA0-C9E2-DA4E-99BA-A8D6B2F52992}"/>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4" name="Freeform 272">
                <a:extLst>
                  <a:ext uri="{FF2B5EF4-FFF2-40B4-BE49-F238E27FC236}">
                    <a16:creationId xmlns:a16="http://schemas.microsoft.com/office/drawing/2014/main" id="{6A191132-8B3F-2C48-A27B-58F58CCC000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273">
                <a:extLst>
                  <a:ext uri="{FF2B5EF4-FFF2-40B4-BE49-F238E27FC236}">
                    <a16:creationId xmlns:a16="http://schemas.microsoft.com/office/drawing/2014/main" id="{46FB17C7-5975-EA4A-B24E-E0968F52348A}"/>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val 274">
                <a:extLst>
                  <a:ext uri="{FF2B5EF4-FFF2-40B4-BE49-F238E27FC236}">
                    <a16:creationId xmlns:a16="http://schemas.microsoft.com/office/drawing/2014/main" id="{4F5F45CB-8948-BF44-A12C-CBB9ED44DD95}"/>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7" name="Freeform 275">
                <a:extLst>
                  <a:ext uri="{FF2B5EF4-FFF2-40B4-BE49-F238E27FC236}">
                    <a16:creationId xmlns:a16="http://schemas.microsoft.com/office/drawing/2014/main" id="{9075DFD9-3F16-6E4D-861C-2319EA64E77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AutoShape 276">
                <a:extLst>
                  <a:ext uri="{FF2B5EF4-FFF2-40B4-BE49-F238E27FC236}">
                    <a16:creationId xmlns:a16="http://schemas.microsoft.com/office/drawing/2014/main" id="{2DB55821-399B-E044-BDB5-8E02E0ED1553}"/>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9" name="AutoShape 277">
                <a:extLst>
                  <a:ext uri="{FF2B5EF4-FFF2-40B4-BE49-F238E27FC236}">
                    <a16:creationId xmlns:a16="http://schemas.microsoft.com/office/drawing/2014/main" id="{E5BA92D7-799B-CE46-871E-CCA9863424D0}"/>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0" name="Oval 278">
                <a:extLst>
                  <a:ext uri="{FF2B5EF4-FFF2-40B4-BE49-F238E27FC236}">
                    <a16:creationId xmlns:a16="http://schemas.microsoft.com/office/drawing/2014/main" id="{3279B121-A511-4C48-A668-CAFE86B6842B}"/>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1" name="Oval 279">
                <a:extLst>
                  <a:ext uri="{FF2B5EF4-FFF2-40B4-BE49-F238E27FC236}">
                    <a16:creationId xmlns:a16="http://schemas.microsoft.com/office/drawing/2014/main" id="{6181626E-D3B9-6D4D-9F91-E6BD5373FAA5}"/>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2" name="Oval 280">
                <a:extLst>
                  <a:ext uri="{FF2B5EF4-FFF2-40B4-BE49-F238E27FC236}">
                    <a16:creationId xmlns:a16="http://schemas.microsoft.com/office/drawing/2014/main" id="{D546FF68-BE14-5140-8A04-2B0DB0111866}"/>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3" name="Rectangle 281">
                <a:extLst>
                  <a:ext uri="{FF2B5EF4-FFF2-40B4-BE49-F238E27FC236}">
                    <a16:creationId xmlns:a16="http://schemas.microsoft.com/office/drawing/2014/main" id="{B9666053-A441-4D4D-95B5-747CF79B7663}"/>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245" name="Group 244">
              <a:extLst>
                <a:ext uri="{FF2B5EF4-FFF2-40B4-BE49-F238E27FC236}">
                  <a16:creationId xmlns:a16="http://schemas.microsoft.com/office/drawing/2014/main" id="{840EBCD1-E7B6-A743-BF86-6330FD745789}"/>
                </a:ext>
              </a:extLst>
            </p:cNvPr>
            <p:cNvGrpSpPr/>
            <p:nvPr/>
          </p:nvGrpSpPr>
          <p:grpSpPr>
            <a:xfrm>
              <a:off x="7698509" y="2176725"/>
              <a:ext cx="943482" cy="604263"/>
              <a:chOff x="7698509" y="2176725"/>
              <a:chExt cx="943482" cy="604263"/>
            </a:xfrm>
          </p:grpSpPr>
          <p:pic>
            <p:nvPicPr>
              <p:cNvPr id="246" name="Picture 245" descr="A picture containing monitor, television, screen, photo&#10;&#10;Description automatically generated">
                <a:extLst>
                  <a:ext uri="{FF2B5EF4-FFF2-40B4-BE49-F238E27FC236}">
                    <a16:creationId xmlns:a16="http://schemas.microsoft.com/office/drawing/2014/main" id="{D6E1F21D-864B-1F40-9C96-47C2BCA3CBF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247" name="Picture 246" descr="A picture containing monitor, television, screen, photo&#10;&#10;Description automatically generated">
                <a:extLst>
                  <a:ext uri="{FF2B5EF4-FFF2-40B4-BE49-F238E27FC236}">
                    <a16:creationId xmlns:a16="http://schemas.microsoft.com/office/drawing/2014/main" id="{42370393-D738-C942-9E56-D3F94CBE1B2B}"/>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248" name="Picture 247" descr="A picture containing monitor, television, screen, photo&#10;&#10;Description automatically generated">
                <a:extLst>
                  <a:ext uri="{FF2B5EF4-FFF2-40B4-BE49-F238E27FC236}">
                    <a16:creationId xmlns:a16="http://schemas.microsoft.com/office/drawing/2014/main" id="{FF03F89A-E5B5-5947-8B74-5B1C5D68CB2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249" name="TextBox 248">
                <a:extLst>
                  <a:ext uri="{FF2B5EF4-FFF2-40B4-BE49-F238E27FC236}">
                    <a16:creationId xmlns:a16="http://schemas.microsoft.com/office/drawing/2014/main" id="{162E8850-E3DD-E04E-A0E6-24BA9B907E8F}"/>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grpSp>
        <p:nvGrpSpPr>
          <p:cNvPr id="282" name="Group 249">
            <a:extLst>
              <a:ext uri="{FF2B5EF4-FFF2-40B4-BE49-F238E27FC236}">
                <a16:creationId xmlns:a16="http://schemas.microsoft.com/office/drawing/2014/main" id="{303AAFB7-AE59-FB43-806F-88716418AD9D}"/>
              </a:ext>
            </a:extLst>
          </p:cNvPr>
          <p:cNvGrpSpPr>
            <a:grpSpLocks/>
          </p:cNvGrpSpPr>
          <p:nvPr/>
        </p:nvGrpSpPr>
        <p:grpSpPr bwMode="auto">
          <a:xfrm>
            <a:off x="9125221" y="2229519"/>
            <a:ext cx="269531" cy="537772"/>
            <a:chOff x="4140" y="429"/>
            <a:chExt cx="1425" cy="2396"/>
          </a:xfrm>
        </p:grpSpPr>
        <p:sp>
          <p:nvSpPr>
            <p:cNvPr id="283" name="Freeform 250">
              <a:extLst>
                <a:ext uri="{FF2B5EF4-FFF2-40B4-BE49-F238E27FC236}">
                  <a16:creationId xmlns:a16="http://schemas.microsoft.com/office/drawing/2014/main" id="{F583EC39-0EF7-C047-B61C-FCA4140C636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Rectangle 251">
              <a:extLst>
                <a:ext uri="{FF2B5EF4-FFF2-40B4-BE49-F238E27FC236}">
                  <a16:creationId xmlns:a16="http://schemas.microsoft.com/office/drawing/2014/main" id="{1E2AD361-9367-024D-9B13-A995814D5BDA}"/>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5" name="Freeform 252">
              <a:extLst>
                <a:ext uri="{FF2B5EF4-FFF2-40B4-BE49-F238E27FC236}">
                  <a16:creationId xmlns:a16="http://schemas.microsoft.com/office/drawing/2014/main" id="{280AB857-6E8B-F04E-86E8-884DCDEB64A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253">
              <a:extLst>
                <a:ext uri="{FF2B5EF4-FFF2-40B4-BE49-F238E27FC236}">
                  <a16:creationId xmlns:a16="http://schemas.microsoft.com/office/drawing/2014/main" id="{17A6D9FD-0410-2E4A-A1DE-0C447AB9A1F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254">
              <a:extLst>
                <a:ext uri="{FF2B5EF4-FFF2-40B4-BE49-F238E27FC236}">
                  <a16:creationId xmlns:a16="http://schemas.microsoft.com/office/drawing/2014/main" id="{A927C600-2D52-FB43-8F04-602018E3EB8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88" name="Group 255">
              <a:extLst>
                <a:ext uri="{FF2B5EF4-FFF2-40B4-BE49-F238E27FC236}">
                  <a16:creationId xmlns:a16="http://schemas.microsoft.com/office/drawing/2014/main" id="{AD441C89-2F79-AA41-9247-E41725858419}"/>
                </a:ext>
              </a:extLst>
            </p:cNvPr>
            <p:cNvGrpSpPr>
              <a:grpSpLocks/>
            </p:cNvGrpSpPr>
            <p:nvPr/>
          </p:nvGrpSpPr>
          <p:grpSpPr bwMode="auto">
            <a:xfrm>
              <a:off x="4749" y="668"/>
              <a:ext cx="581" cy="145"/>
              <a:chOff x="614" y="2568"/>
              <a:chExt cx="725" cy="139"/>
            </a:xfrm>
          </p:grpSpPr>
          <p:sp>
            <p:nvSpPr>
              <p:cNvPr id="313" name="AutoShape 256">
                <a:extLst>
                  <a:ext uri="{FF2B5EF4-FFF2-40B4-BE49-F238E27FC236}">
                    <a16:creationId xmlns:a16="http://schemas.microsoft.com/office/drawing/2014/main" id="{1BDD9056-3563-DC4A-8E6F-D9E7C31BD6F9}"/>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4" name="AutoShape 257">
                <a:extLst>
                  <a:ext uri="{FF2B5EF4-FFF2-40B4-BE49-F238E27FC236}">
                    <a16:creationId xmlns:a16="http://schemas.microsoft.com/office/drawing/2014/main" id="{A464F9AC-80D5-8647-A3BF-7C8016D2E9F2}"/>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89" name="Rectangle 258">
              <a:extLst>
                <a:ext uri="{FF2B5EF4-FFF2-40B4-BE49-F238E27FC236}">
                  <a16:creationId xmlns:a16="http://schemas.microsoft.com/office/drawing/2014/main" id="{3CC90EBF-BE9D-094F-8D80-09DD69A5C8C2}"/>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0" name="Group 259">
              <a:extLst>
                <a:ext uri="{FF2B5EF4-FFF2-40B4-BE49-F238E27FC236}">
                  <a16:creationId xmlns:a16="http://schemas.microsoft.com/office/drawing/2014/main" id="{8FD2B698-C302-134D-AA60-7CB77F0FA456}"/>
                </a:ext>
              </a:extLst>
            </p:cNvPr>
            <p:cNvGrpSpPr>
              <a:grpSpLocks/>
            </p:cNvGrpSpPr>
            <p:nvPr/>
          </p:nvGrpSpPr>
          <p:grpSpPr bwMode="auto">
            <a:xfrm>
              <a:off x="4747" y="994"/>
              <a:ext cx="581" cy="134"/>
              <a:chOff x="614" y="2568"/>
              <a:chExt cx="725" cy="139"/>
            </a:xfrm>
          </p:grpSpPr>
          <p:sp>
            <p:nvSpPr>
              <p:cNvPr id="311" name="AutoShape 260">
                <a:extLst>
                  <a:ext uri="{FF2B5EF4-FFF2-40B4-BE49-F238E27FC236}">
                    <a16:creationId xmlns:a16="http://schemas.microsoft.com/office/drawing/2014/main" id="{3C8C97B6-C649-304C-B810-3DCC29D051F6}"/>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2" name="AutoShape 261">
                <a:extLst>
                  <a:ext uri="{FF2B5EF4-FFF2-40B4-BE49-F238E27FC236}">
                    <a16:creationId xmlns:a16="http://schemas.microsoft.com/office/drawing/2014/main" id="{1E6EFFBD-86DF-3A4E-B6C4-5B74F419477D}"/>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1" name="Rectangle 262">
              <a:extLst>
                <a:ext uri="{FF2B5EF4-FFF2-40B4-BE49-F238E27FC236}">
                  <a16:creationId xmlns:a16="http://schemas.microsoft.com/office/drawing/2014/main" id="{A2087108-BB9B-C74D-BED2-AEEFB9631589}"/>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2" name="Rectangle 263">
              <a:extLst>
                <a:ext uri="{FF2B5EF4-FFF2-40B4-BE49-F238E27FC236}">
                  <a16:creationId xmlns:a16="http://schemas.microsoft.com/office/drawing/2014/main" id="{629E30AC-175A-7C47-B5DB-137A2A969134}"/>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3" name="Group 264">
              <a:extLst>
                <a:ext uri="{FF2B5EF4-FFF2-40B4-BE49-F238E27FC236}">
                  <a16:creationId xmlns:a16="http://schemas.microsoft.com/office/drawing/2014/main" id="{631BEC3E-EC7B-E641-9B73-CEB1B33C79F3}"/>
                </a:ext>
              </a:extLst>
            </p:cNvPr>
            <p:cNvGrpSpPr>
              <a:grpSpLocks/>
            </p:cNvGrpSpPr>
            <p:nvPr/>
          </p:nvGrpSpPr>
          <p:grpSpPr bwMode="auto">
            <a:xfrm>
              <a:off x="4735" y="1627"/>
              <a:ext cx="582" cy="151"/>
              <a:chOff x="614" y="2568"/>
              <a:chExt cx="725" cy="139"/>
            </a:xfrm>
          </p:grpSpPr>
          <p:sp>
            <p:nvSpPr>
              <p:cNvPr id="309" name="AutoShape 265">
                <a:extLst>
                  <a:ext uri="{FF2B5EF4-FFF2-40B4-BE49-F238E27FC236}">
                    <a16:creationId xmlns:a16="http://schemas.microsoft.com/office/drawing/2014/main" id="{CA74522A-6DD3-C941-B6C5-B88ADF1B75F0}"/>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0" name="AutoShape 266">
                <a:extLst>
                  <a:ext uri="{FF2B5EF4-FFF2-40B4-BE49-F238E27FC236}">
                    <a16:creationId xmlns:a16="http://schemas.microsoft.com/office/drawing/2014/main" id="{0FC67C26-9D79-7645-9585-2783C4FBAB04}"/>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4" name="Freeform 267">
              <a:extLst>
                <a:ext uri="{FF2B5EF4-FFF2-40B4-BE49-F238E27FC236}">
                  <a16:creationId xmlns:a16="http://schemas.microsoft.com/office/drawing/2014/main" id="{0009B838-E394-AB4B-B620-18BE1F04F16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5" name="Group 268">
              <a:extLst>
                <a:ext uri="{FF2B5EF4-FFF2-40B4-BE49-F238E27FC236}">
                  <a16:creationId xmlns:a16="http://schemas.microsoft.com/office/drawing/2014/main" id="{CE9E851F-17AE-C347-AAE2-A26FC9005C11}"/>
                </a:ext>
              </a:extLst>
            </p:cNvPr>
            <p:cNvGrpSpPr>
              <a:grpSpLocks/>
            </p:cNvGrpSpPr>
            <p:nvPr/>
          </p:nvGrpSpPr>
          <p:grpSpPr bwMode="auto">
            <a:xfrm>
              <a:off x="4739" y="1327"/>
              <a:ext cx="582" cy="139"/>
              <a:chOff x="614" y="2568"/>
              <a:chExt cx="725" cy="139"/>
            </a:xfrm>
          </p:grpSpPr>
          <p:sp>
            <p:nvSpPr>
              <p:cNvPr id="307" name="AutoShape 269">
                <a:extLst>
                  <a:ext uri="{FF2B5EF4-FFF2-40B4-BE49-F238E27FC236}">
                    <a16:creationId xmlns:a16="http://schemas.microsoft.com/office/drawing/2014/main" id="{BC8583DE-ADF4-6447-B9E5-82785FCF6CBF}"/>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8" name="AutoShape 270">
                <a:extLst>
                  <a:ext uri="{FF2B5EF4-FFF2-40B4-BE49-F238E27FC236}">
                    <a16:creationId xmlns:a16="http://schemas.microsoft.com/office/drawing/2014/main" id="{86B22511-2C8C-B74B-A13E-4B485911146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6" name="Rectangle 271">
              <a:extLst>
                <a:ext uri="{FF2B5EF4-FFF2-40B4-BE49-F238E27FC236}">
                  <a16:creationId xmlns:a16="http://schemas.microsoft.com/office/drawing/2014/main" id="{20AF6706-04DB-3F45-9CC0-357417946DC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7" name="Freeform 272">
              <a:extLst>
                <a:ext uri="{FF2B5EF4-FFF2-40B4-BE49-F238E27FC236}">
                  <a16:creationId xmlns:a16="http://schemas.microsoft.com/office/drawing/2014/main" id="{E6032D49-B972-724F-BC66-1C24B5F058F0}"/>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273">
              <a:extLst>
                <a:ext uri="{FF2B5EF4-FFF2-40B4-BE49-F238E27FC236}">
                  <a16:creationId xmlns:a16="http://schemas.microsoft.com/office/drawing/2014/main" id="{B84F01B6-1C0C-C943-B856-7FE3BD2D76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val 274">
              <a:extLst>
                <a:ext uri="{FF2B5EF4-FFF2-40B4-BE49-F238E27FC236}">
                  <a16:creationId xmlns:a16="http://schemas.microsoft.com/office/drawing/2014/main" id="{3819F9EA-CE5A-6F47-B1D1-45A3176A8CAE}"/>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0" name="Freeform 275">
              <a:extLst>
                <a:ext uri="{FF2B5EF4-FFF2-40B4-BE49-F238E27FC236}">
                  <a16:creationId xmlns:a16="http://schemas.microsoft.com/office/drawing/2014/main" id="{BD6129AD-4010-6541-8BD2-9C417B59760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AutoShape 276">
              <a:extLst>
                <a:ext uri="{FF2B5EF4-FFF2-40B4-BE49-F238E27FC236}">
                  <a16:creationId xmlns:a16="http://schemas.microsoft.com/office/drawing/2014/main" id="{DAF156C3-BBE4-AD4E-8C8F-504F05E6FA94}"/>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2" name="AutoShape 277">
              <a:extLst>
                <a:ext uri="{FF2B5EF4-FFF2-40B4-BE49-F238E27FC236}">
                  <a16:creationId xmlns:a16="http://schemas.microsoft.com/office/drawing/2014/main" id="{FAC7EFD2-3973-3341-9E30-2375745B4E2E}"/>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3" name="Oval 278">
              <a:extLst>
                <a:ext uri="{FF2B5EF4-FFF2-40B4-BE49-F238E27FC236}">
                  <a16:creationId xmlns:a16="http://schemas.microsoft.com/office/drawing/2014/main" id="{279C258F-5AE0-4A40-9D2A-27C3520660F0}"/>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4" name="Oval 279">
              <a:extLst>
                <a:ext uri="{FF2B5EF4-FFF2-40B4-BE49-F238E27FC236}">
                  <a16:creationId xmlns:a16="http://schemas.microsoft.com/office/drawing/2014/main" id="{AB54CDF9-44A8-F945-8C47-F29CE6B004CC}"/>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05" name="Oval 280">
              <a:extLst>
                <a:ext uri="{FF2B5EF4-FFF2-40B4-BE49-F238E27FC236}">
                  <a16:creationId xmlns:a16="http://schemas.microsoft.com/office/drawing/2014/main" id="{C12B8B40-4A95-634B-A938-6930B06F5088}"/>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6" name="Rectangle 281">
              <a:extLst>
                <a:ext uri="{FF2B5EF4-FFF2-40B4-BE49-F238E27FC236}">
                  <a16:creationId xmlns:a16="http://schemas.microsoft.com/office/drawing/2014/main" id="{56A64972-4A2C-2147-8B6A-849EA1C52816}"/>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15" name="Group 314">
            <a:extLst>
              <a:ext uri="{FF2B5EF4-FFF2-40B4-BE49-F238E27FC236}">
                <a16:creationId xmlns:a16="http://schemas.microsoft.com/office/drawing/2014/main" id="{7CEE8967-09D9-EA4A-BE8F-89D0A51FA901}"/>
              </a:ext>
            </a:extLst>
          </p:cNvPr>
          <p:cNvGrpSpPr/>
          <p:nvPr/>
        </p:nvGrpSpPr>
        <p:grpSpPr>
          <a:xfrm>
            <a:off x="9411855" y="1981647"/>
            <a:ext cx="943482" cy="604263"/>
            <a:chOff x="7698509" y="2176725"/>
            <a:chExt cx="943482" cy="604263"/>
          </a:xfrm>
        </p:grpSpPr>
        <p:pic>
          <p:nvPicPr>
            <p:cNvPr id="316" name="Picture 315" descr="A picture containing monitor, television, screen, photo&#10;&#10;Description automatically generated">
              <a:extLst>
                <a:ext uri="{FF2B5EF4-FFF2-40B4-BE49-F238E27FC236}">
                  <a16:creationId xmlns:a16="http://schemas.microsoft.com/office/drawing/2014/main" id="{0EAEB9B3-A22A-234F-82DF-4AAC2BF42789}"/>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17" name="Picture 316" descr="A picture containing monitor, television, screen, photo&#10;&#10;Description automatically generated">
              <a:extLst>
                <a:ext uri="{FF2B5EF4-FFF2-40B4-BE49-F238E27FC236}">
                  <a16:creationId xmlns:a16="http://schemas.microsoft.com/office/drawing/2014/main" id="{D8797FD1-FD5F-5E42-86F9-D71425D34BED}"/>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18" name="Picture 317" descr="A picture containing monitor, television, screen, photo&#10;&#10;Description automatically generated">
              <a:extLst>
                <a:ext uri="{FF2B5EF4-FFF2-40B4-BE49-F238E27FC236}">
                  <a16:creationId xmlns:a16="http://schemas.microsoft.com/office/drawing/2014/main" id="{9A3D2276-CCAA-964B-A522-778FC9030BE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19" name="TextBox 318">
              <a:extLst>
                <a:ext uri="{FF2B5EF4-FFF2-40B4-BE49-F238E27FC236}">
                  <a16:creationId xmlns:a16="http://schemas.microsoft.com/office/drawing/2014/main" id="{FA64888F-27BD-6D49-9E8A-1C105E1F77CE}"/>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nvGrpSpPr>
          <p:cNvPr id="320" name="Group 249">
            <a:extLst>
              <a:ext uri="{FF2B5EF4-FFF2-40B4-BE49-F238E27FC236}">
                <a16:creationId xmlns:a16="http://schemas.microsoft.com/office/drawing/2014/main" id="{F1BCE0E4-BDB5-B544-89E7-F7F4C8B45DDD}"/>
              </a:ext>
            </a:extLst>
          </p:cNvPr>
          <p:cNvGrpSpPr>
            <a:grpSpLocks/>
          </p:cNvGrpSpPr>
          <p:nvPr/>
        </p:nvGrpSpPr>
        <p:grpSpPr bwMode="auto">
          <a:xfrm>
            <a:off x="9119966" y="3154428"/>
            <a:ext cx="269531" cy="537772"/>
            <a:chOff x="4140" y="429"/>
            <a:chExt cx="1425" cy="2396"/>
          </a:xfrm>
        </p:grpSpPr>
        <p:sp>
          <p:nvSpPr>
            <p:cNvPr id="321" name="Freeform 250">
              <a:extLst>
                <a:ext uri="{FF2B5EF4-FFF2-40B4-BE49-F238E27FC236}">
                  <a16:creationId xmlns:a16="http://schemas.microsoft.com/office/drawing/2014/main" id="{61F36965-BC45-1D46-9296-4C5A2F8361F9}"/>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Rectangle 251">
              <a:extLst>
                <a:ext uri="{FF2B5EF4-FFF2-40B4-BE49-F238E27FC236}">
                  <a16:creationId xmlns:a16="http://schemas.microsoft.com/office/drawing/2014/main" id="{40BA023C-2812-9340-A050-0121D082901F}"/>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3" name="Freeform 252">
              <a:extLst>
                <a:ext uri="{FF2B5EF4-FFF2-40B4-BE49-F238E27FC236}">
                  <a16:creationId xmlns:a16="http://schemas.microsoft.com/office/drawing/2014/main" id="{7D40D788-F435-474A-A7BF-25C0498EA307}"/>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253">
              <a:extLst>
                <a:ext uri="{FF2B5EF4-FFF2-40B4-BE49-F238E27FC236}">
                  <a16:creationId xmlns:a16="http://schemas.microsoft.com/office/drawing/2014/main" id="{7ECC0C33-1994-A443-BE35-89E1A830F7EE}"/>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254">
              <a:extLst>
                <a:ext uri="{FF2B5EF4-FFF2-40B4-BE49-F238E27FC236}">
                  <a16:creationId xmlns:a16="http://schemas.microsoft.com/office/drawing/2014/main" id="{5F77B878-EAC9-4540-9E09-E05F7ED091F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6" name="Group 255">
              <a:extLst>
                <a:ext uri="{FF2B5EF4-FFF2-40B4-BE49-F238E27FC236}">
                  <a16:creationId xmlns:a16="http://schemas.microsoft.com/office/drawing/2014/main" id="{3AD2D83D-AFAB-F544-B840-C231A3CC601D}"/>
                </a:ext>
              </a:extLst>
            </p:cNvPr>
            <p:cNvGrpSpPr>
              <a:grpSpLocks/>
            </p:cNvGrpSpPr>
            <p:nvPr/>
          </p:nvGrpSpPr>
          <p:grpSpPr bwMode="auto">
            <a:xfrm>
              <a:off x="4749" y="668"/>
              <a:ext cx="581" cy="145"/>
              <a:chOff x="614" y="2568"/>
              <a:chExt cx="725" cy="139"/>
            </a:xfrm>
          </p:grpSpPr>
          <p:sp>
            <p:nvSpPr>
              <p:cNvPr id="351" name="AutoShape 256">
                <a:extLst>
                  <a:ext uri="{FF2B5EF4-FFF2-40B4-BE49-F238E27FC236}">
                    <a16:creationId xmlns:a16="http://schemas.microsoft.com/office/drawing/2014/main" id="{4227C343-CCC4-A04E-8886-6361D39B43A0}"/>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2" name="AutoShape 257">
                <a:extLst>
                  <a:ext uri="{FF2B5EF4-FFF2-40B4-BE49-F238E27FC236}">
                    <a16:creationId xmlns:a16="http://schemas.microsoft.com/office/drawing/2014/main" id="{9E39270E-D4A5-AD40-A9B3-1748EE312647}"/>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7" name="Rectangle 258">
              <a:extLst>
                <a:ext uri="{FF2B5EF4-FFF2-40B4-BE49-F238E27FC236}">
                  <a16:creationId xmlns:a16="http://schemas.microsoft.com/office/drawing/2014/main" id="{7B72FE59-00DA-AB4C-818F-65FE468FBE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8" name="Group 259">
              <a:extLst>
                <a:ext uri="{FF2B5EF4-FFF2-40B4-BE49-F238E27FC236}">
                  <a16:creationId xmlns:a16="http://schemas.microsoft.com/office/drawing/2014/main" id="{09C06909-C34E-C94A-8C7D-0BFC94D6E039}"/>
                </a:ext>
              </a:extLst>
            </p:cNvPr>
            <p:cNvGrpSpPr>
              <a:grpSpLocks/>
            </p:cNvGrpSpPr>
            <p:nvPr/>
          </p:nvGrpSpPr>
          <p:grpSpPr bwMode="auto">
            <a:xfrm>
              <a:off x="4747" y="994"/>
              <a:ext cx="581" cy="134"/>
              <a:chOff x="614" y="2568"/>
              <a:chExt cx="725" cy="139"/>
            </a:xfrm>
          </p:grpSpPr>
          <p:sp>
            <p:nvSpPr>
              <p:cNvPr id="349" name="AutoShape 260">
                <a:extLst>
                  <a:ext uri="{FF2B5EF4-FFF2-40B4-BE49-F238E27FC236}">
                    <a16:creationId xmlns:a16="http://schemas.microsoft.com/office/drawing/2014/main" id="{7ED60691-FC99-B943-BE37-D6C97FF6718A}"/>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0" name="AutoShape 261">
                <a:extLst>
                  <a:ext uri="{FF2B5EF4-FFF2-40B4-BE49-F238E27FC236}">
                    <a16:creationId xmlns:a16="http://schemas.microsoft.com/office/drawing/2014/main" id="{BBBF7CE5-2F2F-C240-89B7-6B006565DB29}"/>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9" name="Rectangle 262">
              <a:extLst>
                <a:ext uri="{FF2B5EF4-FFF2-40B4-BE49-F238E27FC236}">
                  <a16:creationId xmlns:a16="http://schemas.microsoft.com/office/drawing/2014/main" id="{E1859B99-BC2B-8445-9920-653550A398C3}"/>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0" name="Rectangle 263">
              <a:extLst>
                <a:ext uri="{FF2B5EF4-FFF2-40B4-BE49-F238E27FC236}">
                  <a16:creationId xmlns:a16="http://schemas.microsoft.com/office/drawing/2014/main" id="{DC4E26D3-7125-8945-9746-2441735961F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31" name="Group 264">
              <a:extLst>
                <a:ext uri="{FF2B5EF4-FFF2-40B4-BE49-F238E27FC236}">
                  <a16:creationId xmlns:a16="http://schemas.microsoft.com/office/drawing/2014/main" id="{E6BAA1DE-AF76-6C44-833A-D07152C0737D}"/>
                </a:ext>
              </a:extLst>
            </p:cNvPr>
            <p:cNvGrpSpPr>
              <a:grpSpLocks/>
            </p:cNvGrpSpPr>
            <p:nvPr/>
          </p:nvGrpSpPr>
          <p:grpSpPr bwMode="auto">
            <a:xfrm>
              <a:off x="4735" y="1627"/>
              <a:ext cx="582" cy="151"/>
              <a:chOff x="614" y="2568"/>
              <a:chExt cx="725" cy="139"/>
            </a:xfrm>
          </p:grpSpPr>
          <p:sp>
            <p:nvSpPr>
              <p:cNvPr id="347" name="AutoShape 265">
                <a:extLst>
                  <a:ext uri="{FF2B5EF4-FFF2-40B4-BE49-F238E27FC236}">
                    <a16:creationId xmlns:a16="http://schemas.microsoft.com/office/drawing/2014/main" id="{C5750C06-37B1-7942-BC63-5A0DFB73A57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8" name="AutoShape 266">
                <a:extLst>
                  <a:ext uri="{FF2B5EF4-FFF2-40B4-BE49-F238E27FC236}">
                    <a16:creationId xmlns:a16="http://schemas.microsoft.com/office/drawing/2014/main" id="{2FBF1907-BD45-434A-8B85-372B329D2C77}"/>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2" name="Freeform 267">
              <a:extLst>
                <a:ext uri="{FF2B5EF4-FFF2-40B4-BE49-F238E27FC236}">
                  <a16:creationId xmlns:a16="http://schemas.microsoft.com/office/drawing/2014/main" id="{C3D05EC3-4DA7-F74C-B6F6-0918126C019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3" name="Group 268">
              <a:extLst>
                <a:ext uri="{FF2B5EF4-FFF2-40B4-BE49-F238E27FC236}">
                  <a16:creationId xmlns:a16="http://schemas.microsoft.com/office/drawing/2014/main" id="{5BF350AD-3646-0C41-87CF-18D04562FCE7}"/>
                </a:ext>
              </a:extLst>
            </p:cNvPr>
            <p:cNvGrpSpPr>
              <a:grpSpLocks/>
            </p:cNvGrpSpPr>
            <p:nvPr/>
          </p:nvGrpSpPr>
          <p:grpSpPr bwMode="auto">
            <a:xfrm>
              <a:off x="4739" y="1327"/>
              <a:ext cx="582" cy="139"/>
              <a:chOff x="614" y="2568"/>
              <a:chExt cx="725" cy="139"/>
            </a:xfrm>
          </p:grpSpPr>
          <p:sp>
            <p:nvSpPr>
              <p:cNvPr id="345" name="AutoShape 269">
                <a:extLst>
                  <a:ext uri="{FF2B5EF4-FFF2-40B4-BE49-F238E27FC236}">
                    <a16:creationId xmlns:a16="http://schemas.microsoft.com/office/drawing/2014/main" id="{E6FF77A3-8808-214A-B3F1-99756744193D}"/>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6" name="AutoShape 270">
                <a:extLst>
                  <a:ext uri="{FF2B5EF4-FFF2-40B4-BE49-F238E27FC236}">
                    <a16:creationId xmlns:a16="http://schemas.microsoft.com/office/drawing/2014/main" id="{DBA06383-D10B-7446-8AB5-80825280F50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4" name="Rectangle 271">
              <a:extLst>
                <a:ext uri="{FF2B5EF4-FFF2-40B4-BE49-F238E27FC236}">
                  <a16:creationId xmlns:a16="http://schemas.microsoft.com/office/drawing/2014/main" id="{075E3183-6A9A-F845-B994-D8A428ABB4E7}"/>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5" name="Freeform 272">
              <a:extLst>
                <a:ext uri="{FF2B5EF4-FFF2-40B4-BE49-F238E27FC236}">
                  <a16:creationId xmlns:a16="http://schemas.microsoft.com/office/drawing/2014/main" id="{047D761C-70AD-CD4F-A747-381D740168F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Freeform 273">
              <a:extLst>
                <a:ext uri="{FF2B5EF4-FFF2-40B4-BE49-F238E27FC236}">
                  <a16:creationId xmlns:a16="http://schemas.microsoft.com/office/drawing/2014/main" id="{8AE72908-FAF1-9C46-AA62-CED69F948A42}"/>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Oval 274">
              <a:extLst>
                <a:ext uri="{FF2B5EF4-FFF2-40B4-BE49-F238E27FC236}">
                  <a16:creationId xmlns:a16="http://schemas.microsoft.com/office/drawing/2014/main" id="{2E034F12-0D5A-AA43-BEB5-3FD391F7368C}"/>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8" name="Freeform 275">
              <a:extLst>
                <a:ext uri="{FF2B5EF4-FFF2-40B4-BE49-F238E27FC236}">
                  <a16:creationId xmlns:a16="http://schemas.microsoft.com/office/drawing/2014/main" id="{028A5345-010B-C24D-B709-B8375E9715E9}"/>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AutoShape 276">
              <a:extLst>
                <a:ext uri="{FF2B5EF4-FFF2-40B4-BE49-F238E27FC236}">
                  <a16:creationId xmlns:a16="http://schemas.microsoft.com/office/drawing/2014/main" id="{F6EF7A89-3C93-8540-B2E3-A30599E7AA82}"/>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0" name="AutoShape 277">
              <a:extLst>
                <a:ext uri="{FF2B5EF4-FFF2-40B4-BE49-F238E27FC236}">
                  <a16:creationId xmlns:a16="http://schemas.microsoft.com/office/drawing/2014/main" id="{AE5883C3-8966-4941-AD3C-EECE6A8A6E19}"/>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1" name="Oval 278">
              <a:extLst>
                <a:ext uri="{FF2B5EF4-FFF2-40B4-BE49-F238E27FC236}">
                  <a16:creationId xmlns:a16="http://schemas.microsoft.com/office/drawing/2014/main" id="{8D05B60E-CC47-924E-9CC3-7D3C363DC011}"/>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2" name="Oval 279">
              <a:extLst>
                <a:ext uri="{FF2B5EF4-FFF2-40B4-BE49-F238E27FC236}">
                  <a16:creationId xmlns:a16="http://schemas.microsoft.com/office/drawing/2014/main" id="{02D38BA8-EE3B-314C-9EA1-24BC62A7102F}"/>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3" name="Oval 280">
              <a:extLst>
                <a:ext uri="{FF2B5EF4-FFF2-40B4-BE49-F238E27FC236}">
                  <a16:creationId xmlns:a16="http://schemas.microsoft.com/office/drawing/2014/main" id="{7354E114-1700-274C-AD93-5D4A999682B1}"/>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4" name="Rectangle 281">
              <a:extLst>
                <a:ext uri="{FF2B5EF4-FFF2-40B4-BE49-F238E27FC236}">
                  <a16:creationId xmlns:a16="http://schemas.microsoft.com/office/drawing/2014/main" id="{D7FCC302-455F-0E42-A8A7-378C5B6CC7E2}"/>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53" name="Group 352">
            <a:extLst>
              <a:ext uri="{FF2B5EF4-FFF2-40B4-BE49-F238E27FC236}">
                <a16:creationId xmlns:a16="http://schemas.microsoft.com/office/drawing/2014/main" id="{BA41EE0A-FE82-9040-BD52-7DC1EB35BBFB}"/>
              </a:ext>
            </a:extLst>
          </p:cNvPr>
          <p:cNvGrpSpPr/>
          <p:nvPr/>
        </p:nvGrpSpPr>
        <p:grpSpPr>
          <a:xfrm>
            <a:off x="9343538" y="3332225"/>
            <a:ext cx="943482" cy="604263"/>
            <a:chOff x="7698509" y="2176725"/>
            <a:chExt cx="943482" cy="604263"/>
          </a:xfrm>
        </p:grpSpPr>
        <p:pic>
          <p:nvPicPr>
            <p:cNvPr id="354" name="Picture 353" descr="A picture containing monitor, television, screen, photo&#10;&#10;Description automatically generated">
              <a:extLst>
                <a:ext uri="{FF2B5EF4-FFF2-40B4-BE49-F238E27FC236}">
                  <a16:creationId xmlns:a16="http://schemas.microsoft.com/office/drawing/2014/main" id="{441DFADE-BB1B-7C4C-8738-3FEA9FC7E26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55" name="Picture 354" descr="A picture containing monitor, television, screen, photo&#10;&#10;Description automatically generated">
              <a:extLst>
                <a:ext uri="{FF2B5EF4-FFF2-40B4-BE49-F238E27FC236}">
                  <a16:creationId xmlns:a16="http://schemas.microsoft.com/office/drawing/2014/main" id="{A360817E-CEBE-5D4D-AAA5-1AA0E80B2448}"/>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56" name="Picture 355" descr="A picture containing monitor, television, screen, photo&#10;&#10;Description automatically generated">
              <a:extLst>
                <a:ext uri="{FF2B5EF4-FFF2-40B4-BE49-F238E27FC236}">
                  <a16:creationId xmlns:a16="http://schemas.microsoft.com/office/drawing/2014/main" id="{1B7D7E89-8D15-B14F-8ABE-F03063924DF7}"/>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57" name="TextBox 356">
              <a:extLst>
                <a:ext uri="{FF2B5EF4-FFF2-40B4-BE49-F238E27FC236}">
                  <a16:creationId xmlns:a16="http://schemas.microsoft.com/office/drawing/2014/main" id="{95A2DFAC-E2E9-BA4E-B877-0FDFCB8AFF96}"/>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sp>
        <p:nvSpPr>
          <p:cNvPr id="57" name="Rectangle 3">
            <a:extLst>
              <a:ext uri="{FF2B5EF4-FFF2-40B4-BE49-F238E27FC236}">
                <a16:creationId xmlns:a16="http://schemas.microsoft.com/office/drawing/2014/main" id="{57B06ED9-18F5-DA42-AB34-1D8668A5BAAE}"/>
              </a:ext>
            </a:extLst>
          </p:cNvPr>
          <p:cNvSpPr txBox="1">
            <a:spLocks noChangeArrowheads="1"/>
          </p:cNvSpPr>
          <p:nvPr/>
        </p:nvSpPr>
        <p:spPr>
          <a:xfrm>
            <a:off x="750123" y="1425422"/>
            <a:ext cx="6582550"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000099"/>
                </a:solidFill>
                <a:effectLst/>
                <a:uLnTx/>
                <a:uFillTx/>
                <a:latin typeface="Gill Sans MT" panose="020B0502020104020203" pitchFamily="34" charset="77"/>
                <a:ea typeface="ＭＳ Ｐゴシック" panose="020B0600070205080204" pitchFamily="34" charset="-128"/>
                <a:cs typeface="+mn-cs"/>
              </a:rPr>
              <a:t>“</a:t>
            </a:r>
            <a:r>
              <a:rPr kumimoji="0" lang="en-US" altLang="en-US" sz="32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intelligence” </a:t>
            </a:r>
            <a:r>
              <a:rPr kumimoji="0" lang="en-US" altLang="en-US" sz="32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at client: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 determines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when</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chunk (so that buffer starvation, or overflow does not occur)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what encoding rate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(higher quality when more bandwidth available) </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Rectangle 3">
            <a:extLst>
              <a:ext uri="{FF2B5EF4-FFF2-40B4-BE49-F238E27FC236}">
                <a16:creationId xmlns:a16="http://schemas.microsoft.com/office/drawing/2014/main" id="{66B29FA5-F250-2145-B75A-6362A2B90004}"/>
              </a:ext>
            </a:extLst>
          </p:cNvPr>
          <p:cNvSpPr txBox="1">
            <a:spLocks noChangeArrowheads="1"/>
          </p:cNvSpPr>
          <p:nvPr/>
        </p:nvSpPr>
        <p:spPr>
          <a:xfrm>
            <a:off x="764871" y="4418084"/>
            <a:ext cx="6296330" cy="160101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where</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request chunk (can request from URL server that is “close” to client or has high available bandwidth</a:t>
            </a:r>
            <a:r>
              <a:rPr kumimoji="0" lang="en-US" altLang="en-US" sz="28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p>
        </p:txBody>
      </p:sp>
      <p:sp>
        <p:nvSpPr>
          <p:cNvPr id="2" name="TextBox 1">
            <a:extLst>
              <a:ext uri="{FF2B5EF4-FFF2-40B4-BE49-F238E27FC236}">
                <a16:creationId xmlns:a16="http://schemas.microsoft.com/office/drawing/2014/main" id="{51BFA338-92F2-B84C-A3FD-65CE9CE1AE33}"/>
              </a:ext>
            </a:extLst>
          </p:cNvPr>
          <p:cNvSpPr txBox="1"/>
          <p:nvPr/>
        </p:nvSpPr>
        <p:spPr>
          <a:xfrm>
            <a:off x="1455456" y="6024759"/>
            <a:ext cx="93893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A3"/>
                </a:solidFill>
                <a:effectLst/>
                <a:uLnTx/>
                <a:uFillTx/>
                <a:latin typeface="Calibri" panose="020F0502020204030204"/>
                <a:ea typeface="+mn-ea"/>
                <a:cs typeface="+mn-cs"/>
              </a:rPr>
              <a:t>Streaming video =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encoding +</a:t>
            </a:r>
            <a:r>
              <a:rPr kumimoji="0" lang="en-US" sz="3200" b="0" i="0" u="none" strike="noStrike" kern="1200" cap="none" spc="0" normalizeH="0" baseline="0" noProof="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DASH + playout buffering</a:t>
            </a:r>
          </a:p>
        </p:txBody>
      </p:sp>
      <p:grpSp>
        <p:nvGrpSpPr>
          <p:cNvPr id="60" name="Group 2">
            <a:extLst>
              <a:ext uri="{FF2B5EF4-FFF2-40B4-BE49-F238E27FC236}">
                <a16:creationId xmlns:a16="http://schemas.microsoft.com/office/drawing/2014/main" id="{DDFD13CE-95C2-3B46-BAA9-2442B7BBFB5C}"/>
              </a:ext>
            </a:extLst>
          </p:cNvPr>
          <p:cNvGrpSpPr>
            <a:grpSpLocks/>
          </p:cNvGrpSpPr>
          <p:nvPr/>
        </p:nvGrpSpPr>
        <p:grpSpPr bwMode="auto">
          <a:xfrm>
            <a:off x="10418918" y="2387938"/>
            <a:ext cx="1331627" cy="1083147"/>
            <a:chOff x="1842724" y="2867233"/>
            <a:chExt cx="5649912" cy="3416300"/>
          </a:xfrm>
        </p:grpSpPr>
        <p:sp>
          <p:nvSpPr>
            <p:cNvPr id="161" name="AutoShape 99">
              <a:extLst>
                <a:ext uri="{FF2B5EF4-FFF2-40B4-BE49-F238E27FC236}">
                  <a16:creationId xmlns:a16="http://schemas.microsoft.com/office/drawing/2014/main" id="{6A423CE6-3BBC-A441-B17F-E87432DB8AA2}"/>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2" name="Rectangle 87">
              <a:extLst>
                <a:ext uri="{FF2B5EF4-FFF2-40B4-BE49-F238E27FC236}">
                  <a16:creationId xmlns:a16="http://schemas.microsoft.com/office/drawing/2014/main" id="{4285C26E-DA02-9648-A64A-514AEBD4FE48}"/>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63" name="Group 349">
            <a:extLst>
              <a:ext uri="{FF2B5EF4-FFF2-40B4-BE49-F238E27FC236}">
                <a16:creationId xmlns:a16="http://schemas.microsoft.com/office/drawing/2014/main" id="{D41C9560-ED4B-414F-8273-72B78F6B318D}"/>
              </a:ext>
            </a:extLst>
          </p:cNvPr>
          <p:cNvGrpSpPr>
            <a:grpSpLocks/>
          </p:cNvGrpSpPr>
          <p:nvPr/>
        </p:nvGrpSpPr>
        <p:grpSpPr bwMode="auto">
          <a:xfrm>
            <a:off x="10897863" y="2829271"/>
            <a:ext cx="427844" cy="454118"/>
            <a:chOff x="4437" y="1472"/>
            <a:chExt cx="427" cy="418"/>
          </a:xfrm>
        </p:grpSpPr>
        <p:sp>
          <p:nvSpPr>
            <p:cNvPr id="69" name="Rectangle 350">
              <a:extLst>
                <a:ext uri="{FF2B5EF4-FFF2-40B4-BE49-F238E27FC236}">
                  <a16:creationId xmlns:a16="http://schemas.microsoft.com/office/drawing/2014/main" id="{E963C356-4AF2-0349-824A-1E49D132EE53}"/>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1">
              <a:extLst>
                <a:ext uri="{FF2B5EF4-FFF2-40B4-BE49-F238E27FC236}">
                  <a16:creationId xmlns:a16="http://schemas.microsoft.com/office/drawing/2014/main" id="{40253B0C-2089-BD4A-9EFE-D60909E55D73}"/>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2">
              <a:extLst>
                <a:ext uri="{FF2B5EF4-FFF2-40B4-BE49-F238E27FC236}">
                  <a16:creationId xmlns:a16="http://schemas.microsoft.com/office/drawing/2014/main" id="{53AC6590-6B2B-9143-AF1D-BB4636551A83}"/>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2" name="Rectangle 353">
              <a:extLst>
                <a:ext uri="{FF2B5EF4-FFF2-40B4-BE49-F238E27FC236}">
                  <a16:creationId xmlns:a16="http://schemas.microsoft.com/office/drawing/2014/main" id="{E94F9AC9-0854-D042-AF8B-C87D4C9D754C}"/>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cxnSp>
        <p:nvCxnSpPr>
          <p:cNvPr id="65" name="Straight Connector 45">
            <a:extLst>
              <a:ext uri="{FF2B5EF4-FFF2-40B4-BE49-F238E27FC236}">
                <a16:creationId xmlns:a16="http://schemas.microsoft.com/office/drawing/2014/main" id="{95FF3D69-527D-104D-8467-DBBDF81195A1}"/>
              </a:ext>
            </a:extLst>
          </p:cNvPr>
          <p:cNvCxnSpPr>
            <a:cxnSpLocks noChangeShapeType="1"/>
          </p:cNvCxnSpPr>
          <p:nvPr/>
        </p:nvCxnSpPr>
        <p:spPr bwMode="auto">
          <a:xfrm>
            <a:off x="8593059" y="3030964"/>
            <a:ext cx="2202124"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4">
            <a:extLst>
              <a:ext uri="{FF2B5EF4-FFF2-40B4-BE49-F238E27FC236}">
                <a16:creationId xmlns:a16="http://schemas.microsoft.com/office/drawing/2014/main" id="{4A9C7B1D-9788-C24C-BE9F-0B7DEE643917}"/>
              </a:ext>
            </a:extLst>
          </p:cNvPr>
          <p:cNvSpPr txBox="1">
            <a:spLocks noChangeArrowheads="1"/>
          </p:cNvSpPr>
          <p:nvPr/>
        </p:nvSpPr>
        <p:spPr bwMode="auto">
          <a:xfrm>
            <a:off x="10844758" y="3478691"/>
            <a:ext cx="483955" cy="25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Freeform 6">
            <a:extLst>
              <a:ext uri="{FF2B5EF4-FFF2-40B4-BE49-F238E27FC236}">
                <a16:creationId xmlns:a16="http://schemas.microsoft.com/office/drawing/2014/main" id="{B1332400-C13A-1144-94EF-1249953DECAC}"/>
              </a:ext>
            </a:extLst>
          </p:cNvPr>
          <p:cNvSpPr/>
          <p:nvPr/>
        </p:nvSpPr>
        <p:spPr>
          <a:xfrm>
            <a:off x="9433447" y="2723465"/>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Freeform 240">
            <a:extLst>
              <a:ext uri="{FF2B5EF4-FFF2-40B4-BE49-F238E27FC236}">
                <a16:creationId xmlns:a16="http://schemas.microsoft.com/office/drawing/2014/main" id="{6A4AC1EA-45FB-014E-A65A-F10B6E8D2FCC}"/>
              </a:ext>
            </a:extLst>
          </p:cNvPr>
          <p:cNvSpPr/>
          <p:nvPr/>
        </p:nvSpPr>
        <p:spPr>
          <a:xfrm flipV="1">
            <a:off x="9441126" y="3152158"/>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A8A41415-2E09-914F-B249-353A26FD167B}"/>
              </a:ext>
            </a:extLst>
          </p:cNvPr>
          <p:cNvGrpSpPr/>
          <p:nvPr/>
        </p:nvGrpSpPr>
        <p:grpSpPr>
          <a:xfrm>
            <a:off x="10236017" y="2762935"/>
            <a:ext cx="351378" cy="523220"/>
            <a:chOff x="10485997" y="1295948"/>
            <a:chExt cx="351378" cy="523220"/>
          </a:xfrm>
        </p:grpSpPr>
        <p:sp>
          <p:nvSpPr>
            <p:cNvPr id="9" name="Oval 8">
              <a:extLst>
                <a:ext uri="{FF2B5EF4-FFF2-40B4-BE49-F238E27FC236}">
                  <a16:creationId xmlns:a16="http://schemas.microsoft.com/office/drawing/2014/main" id="{E52F97C2-D322-E045-9AB6-784F8D7F9529}"/>
                </a:ext>
              </a:extLst>
            </p:cNvPr>
            <p:cNvSpPr/>
            <p:nvPr/>
          </p:nvSpPr>
          <p:spPr>
            <a:xfrm>
              <a:off x="10492576" y="1381467"/>
              <a:ext cx="342078" cy="342078"/>
            </a:xfrm>
            <a:prstGeom prst="ellipse">
              <a:avLst/>
            </a:prstGeom>
            <a:solidFill>
              <a:schemeClr val="bg1"/>
            </a:solidFill>
            <a:ln>
              <a:solidFill>
                <a:srgbClr val="CD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7B7AA05-43E1-2749-8D01-6881B6C88DEB}"/>
                </a:ext>
              </a:extLst>
            </p:cNvPr>
            <p:cNvSpPr txBox="1"/>
            <p:nvPr/>
          </p:nvSpPr>
          <p:spPr>
            <a:xfrm>
              <a:off x="10485997" y="1295948"/>
              <a:ext cx="3513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D0000"/>
                  </a:solidFill>
                  <a:effectLst/>
                  <a:uLnTx/>
                  <a:uFillTx/>
                  <a:latin typeface="Calibri"/>
                  <a:ea typeface="+mn-ea"/>
                  <a:cs typeface="+mn-cs"/>
                </a:rPr>
                <a:t>?</a:t>
              </a:r>
            </a:p>
          </p:txBody>
        </p:sp>
      </p:grpSp>
      <p:pic>
        <p:nvPicPr>
          <p:cNvPr id="12" name="Picture 11" descr="A close up of a logo&#10;&#10;Description automatically generated">
            <a:extLst>
              <a:ext uri="{FF2B5EF4-FFF2-40B4-BE49-F238E27FC236}">
                <a16:creationId xmlns:a16="http://schemas.microsoft.com/office/drawing/2014/main" id="{F6886CA6-4288-E842-A0EC-EBA7EC3D93D5}"/>
              </a:ext>
            </a:extLst>
          </p:cNvPr>
          <p:cNvPicPr>
            <a:picLocks noChangeAspect="1"/>
          </p:cNvPicPr>
          <p:nvPr/>
        </p:nvPicPr>
        <p:blipFill>
          <a:blip r:embed="rId4"/>
          <a:stretch>
            <a:fillRect/>
          </a:stretch>
        </p:blipFill>
        <p:spPr>
          <a:xfrm>
            <a:off x="10002982" y="1738745"/>
            <a:ext cx="2003136" cy="1602509"/>
          </a:xfrm>
          <a:prstGeom prst="rect">
            <a:avLst/>
          </a:prstGeom>
        </p:spPr>
      </p:pic>
      <p:sp>
        <p:nvSpPr>
          <p:cNvPr id="6" name="Title 1">
            <a:extLst>
              <a:ext uri="{FF2B5EF4-FFF2-40B4-BE49-F238E27FC236}">
                <a16:creationId xmlns:a16="http://schemas.microsoft.com/office/drawing/2014/main" id="{192EC5FF-8F23-052E-FE48-740F67E35ADE}"/>
              </a:ext>
            </a:extLst>
          </p:cNvPr>
          <p:cNvSpPr>
            <a:spLocks noGrp="1"/>
          </p:cNvSpPr>
          <p:nvPr>
            <p:ph type="title"/>
          </p:nvPr>
        </p:nvSpPr>
        <p:spPr>
          <a:xfrm>
            <a:off x="838199" y="451821"/>
            <a:ext cx="10662097" cy="894622"/>
          </a:xfrm>
        </p:spPr>
        <p:txBody>
          <a:bodyPr>
            <a:noAutofit/>
          </a:bodyPr>
          <a:lstStyle/>
          <a:p>
            <a:r>
              <a:rPr lang="en-US" altLang="en-US" sz="3600">
                <a:ea typeface="ＭＳ Ｐゴシック" panose="020B0600070205080204" pitchFamily="34" charset="-128"/>
              </a:rPr>
              <a:t>Idea 2: DASH (Dynamic Adaptive Streaming over HTTP)</a:t>
            </a:r>
          </a:p>
        </p:txBody>
      </p:sp>
    </p:spTree>
    <p:extLst>
      <p:ext uri="{BB962C8B-B14F-4D97-AF65-F5344CB8AC3E}">
        <p14:creationId xmlns:p14="http://schemas.microsoft.com/office/powerpoint/2010/main" val="23549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xEl>
                                              <p:pRg st="1" end="1"/>
                                            </p:txEl>
                                          </p:spTgt>
                                        </p:tgtEl>
                                        <p:attrNameLst>
                                          <p:attrName>style.visibility</p:attrName>
                                        </p:attrNameLst>
                                      </p:cBhvr>
                                      <p:to>
                                        <p:strVal val="visible"/>
                                      </p:to>
                                    </p:set>
                                    <p:animEffect transition="in" filter="dissolve">
                                      <p:cBhvr>
                                        <p:cTn id="7" dur="500"/>
                                        <p:tgtEl>
                                          <p:spTgt spid="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dissolve">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8">
                                            <p:txEl>
                                              <p:pRg st="0" end="0"/>
                                            </p:txEl>
                                          </p:spTgt>
                                        </p:tgtEl>
                                        <p:attrNameLst>
                                          <p:attrName>style.visibility</p:attrName>
                                        </p:attrNameLst>
                                      </p:cBhvr>
                                      <p:to>
                                        <p:strVal val="visible"/>
                                      </p:to>
                                    </p:set>
                                    <p:animEffect transition="in" filter="dissolve">
                                      <p:cBhvr>
                                        <p:cTn id="17" dur="500"/>
                                        <p:tgtEl>
                                          <p:spTgt spid="5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 name="Content Placeholder 12">
            <a:extLst>
              <a:ext uri="{FF2B5EF4-FFF2-40B4-BE49-F238E27FC236}">
                <a16:creationId xmlns:a16="http://schemas.microsoft.com/office/drawing/2014/main" id="{7DAA6B4B-E4A2-4841-8AC1-82CFF7FBD6B5}"/>
              </a:ext>
            </a:extLst>
          </p:cNvPr>
          <p:cNvSpPr>
            <a:spLocks noGrp="1"/>
          </p:cNvSpPr>
          <p:nvPr>
            <p:ph idx="1"/>
          </p:nvPr>
        </p:nvSpPr>
        <p:spPr>
          <a:xfrm>
            <a:off x="991026" y="2033057"/>
            <a:ext cx="10535957" cy="1306512"/>
          </a:xfrm>
        </p:spPr>
        <p:txBody>
          <a:bodyPr/>
          <a:lstStyle/>
          <a:p>
            <a:pPr>
              <a:buSzPct val="100000"/>
              <a:buFont typeface="Wingdings" pitchFamily="2" charset="2"/>
              <a:buChar char="§"/>
            </a:pPr>
            <a:r>
              <a:rPr lang="en-US" altLang="en-US">
                <a:latin typeface="Calibri" panose="020F0502020204030204" pitchFamily="34" charset="0"/>
                <a:ea typeface="ＭＳ Ｐゴシック" panose="020B0600070205080204" pitchFamily="34" charset="-128"/>
                <a:cs typeface="Calibri" panose="020F0502020204030204" pitchFamily="34" charset="0"/>
              </a:rPr>
              <a:t>subscriber requests content, service provider returns manifest</a:t>
            </a: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3"/>
            <a:ext cx="9901388" cy="92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Netflix: stores copies of content (e.g., MADMEN) at its (worldwide)  OpenConnect CDN  nodes </a:t>
            </a:r>
          </a:p>
        </p:txBody>
      </p:sp>
      <p:grpSp>
        <p:nvGrpSpPr>
          <p:cNvPr id="23" name="Group 22">
            <a:extLst>
              <a:ext uri="{FF2B5EF4-FFF2-40B4-BE49-F238E27FC236}">
                <a16:creationId xmlns:a16="http://schemas.microsoft.com/office/drawing/2014/main" id="{5C53D66F-2454-534A-B251-EF79F3D2D063}"/>
              </a:ext>
            </a:extLst>
          </p:cNvPr>
          <p:cNvGrpSpPr>
            <a:grpSpLocks/>
          </p:cNvGrpSpPr>
          <p:nvPr/>
        </p:nvGrpSpPr>
        <p:grpSpPr bwMode="auto">
          <a:xfrm>
            <a:off x="1558926" y="5030789"/>
            <a:ext cx="1857375" cy="338137"/>
            <a:chOff x="5957397" y="-30236"/>
            <a:chExt cx="1857399" cy="338554"/>
          </a:xfrm>
        </p:grpSpPr>
        <p:sp>
          <p:nvSpPr>
            <p:cNvPr id="211995" name="Rectangle 20">
              <a:extLst>
                <a:ext uri="{FF2B5EF4-FFF2-40B4-BE49-F238E27FC236}">
                  <a16:creationId xmlns:a16="http://schemas.microsoft.com/office/drawing/2014/main" id="{9DB5E779-F208-9B41-B538-A1AA669BD2E5}"/>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6" name="TextBox 21">
              <a:extLst>
                <a:ext uri="{FF2B5EF4-FFF2-40B4-BE49-F238E27FC236}">
                  <a16:creationId xmlns:a16="http://schemas.microsoft.com/office/drawing/2014/main" id="{BC52E3C7-5102-E549-BEF6-5D6E61CFD9B1}"/>
                </a:ext>
              </a:extLst>
            </p:cNvPr>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where’s Madmen?</a:t>
              </a:r>
            </a:p>
          </p:txBody>
        </p:sp>
      </p:grpSp>
      <p:grpSp>
        <p:nvGrpSpPr>
          <p:cNvPr id="1113" name="Group 1112">
            <a:extLst>
              <a:ext uri="{FF2B5EF4-FFF2-40B4-BE49-F238E27FC236}">
                <a16:creationId xmlns:a16="http://schemas.microsoft.com/office/drawing/2014/main" id="{53C9D43F-CF97-804C-AB6A-00DEC2449E31}"/>
              </a:ext>
            </a:extLst>
          </p:cNvPr>
          <p:cNvGrpSpPr>
            <a:grpSpLocks/>
          </p:cNvGrpSpPr>
          <p:nvPr/>
        </p:nvGrpSpPr>
        <p:grpSpPr bwMode="auto">
          <a:xfrm>
            <a:off x="8785226" y="4778375"/>
            <a:ext cx="1279525" cy="338138"/>
            <a:chOff x="5931471" y="-30236"/>
            <a:chExt cx="1279747" cy="338971"/>
          </a:xfrm>
        </p:grpSpPr>
        <p:sp>
          <p:nvSpPr>
            <p:cNvPr id="211993" name="Rectangle 1113">
              <a:extLst>
                <a:ext uri="{FF2B5EF4-FFF2-40B4-BE49-F238E27FC236}">
                  <a16:creationId xmlns:a16="http://schemas.microsoft.com/office/drawing/2014/main" id="{CEB0D8F2-12E1-5148-8CC2-45D6340D7B05}"/>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4" name="TextBox 1114">
              <a:extLst>
                <a:ext uri="{FF2B5EF4-FFF2-40B4-BE49-F238E27FC236}">
                  <a16:creationId xmlns:a16="http://schemas.microsoft.com/office/drawing/2014/main" id="{ED0C07AF-EC8A-1D44-A984-8A2456A295A2}"/>
                </a:ext>
              </a:extLst>
            </p:cNvPr>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manifest file</a:t>
              </a:r>
            </a:p>
          </p:txBody>
        </p:sp>
      </p:grpSp>
      <p:sp>
        <p:nvSpPr>
          <p:cNvPr id="28" name="Freeform 27">
            <a:extLst>
              <a:ext uri="{FF2B5EF4-FFF2-40B4-BE49-F238E27FC236}">
                <a16:creationId xmlns:a16="http://schemas.microsoft.com/office/drawing/2014/main" id="{068BEAB9-D8D3-C441-9C37-3B12CF5A5614}"/>
              </a:ext>
            </a:extLst>
          </p:cNvPr>
          <p:cNvSpPr>
            <a:spLocks/>
          </p:cNvSpPr>
          <p:nvPr/>
        </p:nvSpPr>
        <p:spPr bwMode="auto">
          <a:xfrm>
            <a:off x="2571029" y="4229534"/>
            <a:ext cx="1008062"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1" name="Freeform 1120">
            <a:extLst>
              <a:ext uri="{FF2B5EF4-FFF2-40B4-BE49-F238E27FC236}">
                <a16:creationId xmlns:a16="http://schemas.microsoft.com/office/drawing/2014/main" id="{1FA9C861-3CFD-5C47-9603-F36C34D39F14}"/>
              </a:ext>
            </a:extLst>
          </p:cNvPr>
          <p:cNvSpPr>
            <a:spLocks/>
          </p:cNvSpPr>
          <p:nvPr/>
        </p:nvSpPr>
        <p:spPr bwMode="auto">
          <a:xfrm flipV="1">
            <a:off x="2624139" y="5127626"/>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2" name="Content Placeholder 12">
            <a:extLst>
              <a:ext uri="{FF2B5EF4-FFF2-40B4-BE49-F238E27FC236}">
                <a16:creationId xmlns:a16="http://schemas.microsoft.com/office/drawing/2014/main" id="{CC467532-9586-A943-BA29-4F35221A16AD}"/>
              </a:ext>
            </a:extLst>
          </p:cNvPr>
          <p:cNvSpPr txBox="1">
            <a:spLocks/>
          </p:cNvSpPr>
          <p:nvPr/>
        </p:nvSpPr>
        <p:spPr bwMode="auto">
          <a:xfrm>
            <a:off x="1168393" y="2402083"/>
            <a:ext cx="9901388"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31775"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using manifest, client retrieves content at highest supportable rate</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23" name="Content Placeholder 12">
            <a:extLst>
              <a:ext uri="{FF2B5EF4-FFF2-40B4-BE49-F238E27FC236}">
                <a16:creationId xmlns:a16="http://schemas.microsoft.com/office/drawing/2014/main" id="{2E17DE3C-B1EA-6342-A5E5-820798A09912}"/>
              </a:ext>
            </a:extLst>
          </p:cNvPr>
          <p:cNvSpPr txBox="1">
            <a:spLocks/>
          </p:cNvSpPr>
          <p:nvPr/>
        </p:nvSpPr>
        <p:spPr bwMode="auto">
          <a:xfrm>
            <a:off x="1170413" y="2819021"/>
            <a:ext cx="9113837" cy="50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174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may choose different rate or copy if network path congested</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106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nodeType="afterGroup">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nodeType="afterGroup">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par>
                          <p:cTn id="13" fill="hold" nodeType="afterGroup">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
                                        </p:tgtEl>
                                      </p:cMediaNode>
                                    </p:audio>
                                  </p:subTnLst>
                                </p:cTn>
                              </p:par>
                            </p:childTnLst>
                          </p:cTn>
                        </p:par>
                        <p:par>
                          <p:cTn id="16" fill="hold" nodeType="afterGroup">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par>
                          <p:cTn id="19" fill="hold" nodeType="afterGroup">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par>
                          <p:cTn id="22" fill="hold" nodeType="afterGroup">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childTnLst>
                          </p:cTn>
                        </p:par>
                        <p:par>
                          <p:cTn id="40" fill="hold" nodeType="afterGroup">
                            <p:stCondLst>
                              <p:cond delay="500"/>
                            </p:stCondLst>
                            <p:childTnLst>
                              <p:par>
                                <p:cTn id="41" presetID="0" presetClass="path" presetSubtype="0" accel="50000" decel="50000" fill="hold" nodeType="afterEffect">
                                  <p:stCondLst>
                                    <p:cond delay="0"/>
                                  </p:stCondLst>
                                  <p:childTnLst>
                                    <p:animMotion origin="layout" path="M 3.54167E-6 -1.85185E-6 L 0.08763 -0.02916 L 0.11106 -0.02685 L 0.24635 0.00185 L 0.3569 -0.03079 L 0.42682 -0.00486 L 0.48242 0.01551 L 0.56041 -0.01088 L 0.60026 -0.05509 " pathEditMode="relative" rAng="0" ptsTypes="AAAAAAAAA">
                                      <p:cBhvr>
                                        <p:cTn id="42" dur="2000" fill="hold"/>
                                        <p:tgtEl>
                                          <p:spTgt spid="23"/>
                                        </p:tgtEl>
                                        <p:attrNameLst>
                                          <p:attrName>ppt_x</p:attrName>
                                          <p:attrName>ppt_y</p:attrName>
                                        </p:attrNameLst>
                                      </p:cBhvr>
                                      <p:rCtr x="30013" y="-1991"/>
                                    </p:animMotion>
                                  </p:childTnLst>
                                </p:cTn>
                              </p:par>
                            </p:childTnLst>
                          </p:cTn>
                        </p:par>
                        <p:par>
                          <p:cTn id="43" fill="hold" nodeType="afterGroup">
                            <p:stCondLst>
                              <p:cond delay="2500"/>
                            </p:stCondLst>
                            <p:childTnLst>
                              <p:par>
                                <p:cTn id="44" presetID="9" presetClass="exit" presetSubtype="0" fill="hold" nodeType="afterEffect">
                                  <p:stCondLst>
                                    <p:cond delay="0"/>
                                  </p:stCondLst>
                                  <p:childTnLst>
                                    <p:animEffect transition="out" filter="dissolv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nodeType="afterGroup">
                            <p:stCondLst>
                              <p:cond delay="3000"/>
                            </p:stCondLst>
                            <p:childTnLst>
                              <p:par>
                                <p:cTn id="48" presetID="9" presetClass="entr" presetSubtype="0" fill="hold" nodeType="afterEffect">
                                  <p:stCondLst>
                                    <p:cond delay="0"/>
                                  </p:stCondLst>
                                  <p:childTnLst>
                                    <p:set>
                                      <p:cBhvr>
                                        <p:cTn id="49" dur="1" fill="hold">
                                          <p:stCondLst>
                                            <p:cond delay="0"/>
                                          </p:stCondLst>
                                        </p:cTn>
                                        <p:tgtEl>
                                          <p:spTgt spid="1113"/>
                                        </p:tgtEl>
                                        <p:attrNameLst>
                                          <p:attrName>style.visibility</p:attrName>
                                        </p:attrNameLst>
                                      </p:cBhvr>
                                      <p:to>
                                        <p:strVal val="visible"/>
                                      </p:to>
                                    </p:set>
                                    <p:animEffect transition="in" filter="dissolve">
                                      <p:cBhvr>
                                        <p:cTn id="50" dur="500"/>
                                        <p:tgtEl>
                                          <p:spTgt spid="1113"/>
                                        </p:tgtEl>
                                      </p:cBhvr>
                                    </p:animEffect>
                                  </p:childTnLst>
                                </p:cTn>
                              </p:par>
                            </p:childTnLst>
                          </p:cTn>
                        </p:par>
                        <p:par>
                          <p:cTn id="51" fill="hold" nodeType="afterGroup">
                            <p:stCondLst>
                              <p:cond delay="3500"/>
                            </p:stCondLst>
                            <p:childTnLst>
                              <p:par>
                                <p:cTn id="52" presetID="0" presetClass="path" presetSubtype="0" accel="50000" decel="50000" fill="hold" nodeType="afterEffect">
                                  <p:stCondLst>
                                    <p:cond delay="0"/>
                                  </p:stCondLst>
                                  <p:childTnLst>
                                    <p:animMotion origin="layout" path="M 0.07735 -0.01829 L -0.02942 0.05208 L -0.16276 0.0037 L -0.28893 0.03449 L -0.46106 0.01018 L -0.56901 0.0368 " pathEditMode="relative" rAng="0" ptsTypes="AAAAAA">
                                      <p:cBhvr>
                                        <p:cTn id="53" dur="2000" fill="hold"/>
                                        <p:tgtEl>
                                          <p:spTgt spid="1113"/>
                                        </p:tgtEl>
                                        <p:attrNameLst>
                                          <p:attrName>ppt_x</p:attrName>
                                          <p:attrName>ppt_y</p:attrName>
                                        </p:attrNameLst>
                                      </p:cBhvr>
                                      <p:rCtr x="-32318" y="3519"/>
                                    </p:animMotion>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22"/>
                                        </p:tgtEl>
                                        <p:attrNameLst>
                                          <p:attrName>style.visibility</p:attrName>
                                        </p:attrNameLst>
                                      </p:cBhvr>
                                      <p:to>
                                        <p:strVal val="visible"/>
                                      </p:to>
                                    </p:set>
                                    <p:animEffect transition="in" filter="dissolve">
                                      <p:cBhvr>
                                        <p:cTn id="58" dur="500"/>
                                        <p:tgtEl>
                                          <p:spTgt spid="1122"/>
                                        </p:tgtEl>
                                      </p:cBhvr>
                                    </p:animEffect>
                                  </p:childTnLst>
                                </p:cTn>
                              </p:par>
                            </p:childTnLst>
                          </p:cTn>
                        </p:par>
                        <p:par>
                          <p:cTn id="59" fill="hold" nodeType="afterGroup">
                            <p:stCondLst>
                              <p:cond delay="500"/>
                            </p:stCondLst>
                            <p:childTnLst>
                              <p:par>
                                <p:cTn id="60" presetID="9" presetClass="exit" presetSubtype="0" fill="hold" nodeType="afterEffect">
                                  <p:stCondLst>
                                    <p:cond delay="0"/>
                                  </p:stCondLst>
                                  <p:childTnLst>
                                    <p:animEffect transition="out" filter="dissolve">
                                      <p:cBhvr>
                                        <p:cTn id="61" dur="500"/>
                                        <p:tgtEl>
                                          <p:spTgt spid="1113"/>
                                        </p:tgtEl>
                                      </p:cBhvr>
                                    </p:animEffect>
                                    <p:set>
                                      <p:cBhvr>
                                        <p:cTn id="62" dur="1" fill="hold">
                                          <p:stCondLst>
                                            <p:cond delay="499"/>
                                          </p:stCondLst>
                                        </p:cTn>
                                        <p:tgtEl>
                                          <p:spTgt spid="1113"/>
                                        </p:tgtEl>
                                        <p:attrNameLst>
                                          <p:attrName>style.visibility</p:attrName>
                                        </p:attrNameLst>
                                      </p:cBhvr>
                                      <p:to>
                                        <p:strVal val="hidden"/>
                                      </p:to>
                                    </p:set>
                                  </p:childTnLst>
                                </p:cTn>
                              </p:par>
                            </p:childTnLst>
                          </p:cTn>
                        </p:par>
                        <p:par>
                          <p:cTn id="63" fill="hold" nodeType="afterGroup">
                            <p:stCondLst>
                              <p:cond delay="1000"/>
                            </p:stCondLst>
                            <p:childTnLst>
                              <p:par>
                                <p:cTn id="64" presetID="9"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123"/>
                                        </p:tgtEl>
                                        <p:attrNameLst>
                                          <p:attrName>style.visibility</p:attrName>
                                        </p:attrNameLst>
                                      </p:cBhvr>
                                      <p:to>
                                        <p:strVal val="visible"/>
                                      </p:to>
                                    </p:set>
                                    <p:animEffect transition="in" filter="dissolve">
                                      <p:cBhvr>
                                        <p:cTn id="71" dur="500"/>
                                        <p:tgtEl>
                                          <p:spTgt spid="1123"/>
                                        </p:tgtEl>
                                      </p:cBhvr>
                                    </p:animEffect>
                                  </p:childTnLst>
                                </p:cTn>
                              </p:par>
                            </p:childTnLst>
                          </p:cTn>
                        </p:par>
                        <p:par>
                          <p:cTn id="72" fill="hold" nodeType="afterGroup">
                            <p:stCondLst>
                              <p:cond delay="500"/>
                            </p:stCondLst>
                            <p:childTnLst>
                              <p:par>
                                <p:cTn id="73" presetID="9" presetClass="exit" presetSubtype="0" fill="hold" nodeType="afterEffect">
                                  <p:stCondLst>
                                    <p:cond delay="0"/>
                                  </p:stCondLst>
                                  <p:childTnLst>
                                    <p:animEffect transition="out" filter="dissolv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par>
                          <p:cTn id="76" fill="hold" nodeType="afterGroup">
                            <p:stCondLst>
                              <p:cond delay="1000"/>
                            </p:stCondLst>
                            <p:childTnLst>
                              <p:par>
                                <p:cTn id="77" presetID="9" presetClass="entr" presetSubtype="0" fill="hold" nodeType="afterEffect">
                                  <p:stCondLst>
                                    <p:cond delay="0"/>
                                  </p:stCondLst>
                                  <p:childTnLst>
                                    <p:set>
                                      <p:cBhvr>
                                        <p:cTn id="78" dur="1" fill="hold">
                                          <p:stCondLst>
                                            <p:cond delay="0"/>
                                          </p:stCondLst>
                                        </p:cTn>
                                        <p:tgtEl>
                                          <p:spTgt spid="1121"/>
                                        </p:tgtEl>
                                        <p:attrNameLst>
                                          <p:attrName>style.visibility</p:attrName>
                                        </p:attrNameLst>
                                      </p:cBhvr>
                                      <p:to>
                                        <p:strVal val="visible"/>
                                      </p:to>
                                    </p:set>
                                    <p:animEffect transition="in" filter="dissolve">
                                      <p:cBhvr>
                                        <p:cTn id="7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22" grpId="0"/>
      <p:bldP spid="11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2"/>
            <a:ext cx="9901388" cy="21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Some interesting design decisions services like Netflix need to make:</a:t>
            </a:r>
          </a:p>
          <a:p>
            <a:pPr lvl="1" indent="-287338" eaLnBrk="0" fontAlgn="base" hangingPunct="0">
              <a:spcBef>
                <a:spcPct val="20000"/>
              </a:spcBef>
              <a:spcAft>
                <a:spcPct val="0"/>
              </a:spcAft>
              <a:buClr>
                <a:srgbClr val="000099"/>
              </a:buClr>
              <a:buSzPct val="100000"/>
              <a:buFont typeface="Wingdings"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What content to place in which CDN nodes?</a:t>
            </a:r>
          </a:p>
          <a:p>
            <a:pPr lvl="1" indent="-287338" eaLnBrk="0" fontAlgn="base" hangingPunct="0">
              <a:spcBef>
                <a:spcPct val="20000"/>
              </a:spcBef>
              <a:spcAft>
                <a:spcPct val="0"/>
              </a:spcAft>
              <a:buClr>
                <a:srgbClr val="000099"/>
              </a:buClr>
              <a:buSzPct val="100000"/>
              <a:buFont typeface="Wingdings" pitchFamily="2" charset="2"/>
              <a:buChar char="§"/>
              <a:defRPr/>
            </a:pPr>
            <a:r>
              <a:rPr lang="en-US" altLang="en-US" sz="2800" dirty="0">
                <a:solidFill>
                  <a:srgbClr val="000000"/>
                </a:solidFill>
                <a:latin typeface="Calibri" panose="020F0502020204030204" pitchFamily="34" charset="0"/>
                <a:cs typeface="Calibri" panose="020F0502020204030204" pitchFamily="34" charset="0"/>
              </a:rPr>
              <a:t>From which CDN node to retrieve content? At which rate?</a:t>
            </a: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a:p>
            <a:pPr marL="0" marR="0" lvl="0" indent="0" algn="l" defTabSz="914400" rtl="0" eaLnBrk="0" fontAlgn="base" latinLnBrk="0" hangingPunct="0">
              <a:lnSpc>
                <a:spcPct val="100000"/>
              </a:lnSpc>
              <a:spcBef>
                <a:spcPct val="20000"/>
              </a:spcBef>
              <a:spcAft>
                <a:spcPct val="0"/>
              </a:spcAft>
              <a:buClr>
                <a:srgbClr val="000099"/>
              </a:buClr>
              <a:buSzPct val="100000"/>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62827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4" grpId="0" build="p" bldLvl="5"/>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ltLang="en-US" dirty="0">
                <a:ea typeface="ＭＳ Ｐゴシック" panose="020B0600070205080204" pitchFamily="34" charset="-128"/>
              </a:rPr>
              <a:t>Video streaming example: Netflix</a:t>
            </a:r>
            <a:endParaRPr lang="en-US" dirty="0"/>
          </a:p>
        </p:txBody>
      </p:sp>
      <p:grpSp>
        <p:nvGrpSpPr>
          <p:cNvPr id="3" name="Group 2">
            <a:extLst>
              <a:ext uri="{FF2B5EF4-FFF2-40B4-BE49-F238E27FC236}">
                <a16:creationId xmlns:a16="http://schemas.microsoft.com/office/drawing/2014/main" id="{4B20A21A-7FA4-D0C9-B9D2-E128569320F0}"/>
              </a:ext>
            </a:extLst>
          </p:cNvPr>
          <p:cNvGrpSpPr>
            <a:grpSpLocks/>
          </p:cNvGrpSpPr>
          <p:nvPr/>
        </p:nvGrpSpPr>
        <p:grpSpPr bwMode="auto">
          <a:xfrm>
            <a:off x="2398995" y="3346939"/>
            <a:ext cx="463548" cy="638174"/>
            <a:chOff x="4140" y="429"/>
            <a:chExt cx="1425" cy="2396"/>
          </a:xfrm>
        </p:grpSpPr>
        <p:sp>
          <p:nvSpPr>
            <p:cNvPr id="242" name="Freeform 250">
              <a:extLst>
                <a:ext uri="{FF2B5EF4-FFF2-40B4-BE49-F238E27FC236}">
                  <a16:creationId xmlns:a16="http://schemas.microsoft.com/office/drawing/2014/main" id="{094FBC14-C2A1-7068-F7C9-43FAEF55D7B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3" name="Rectangle 242">
              <a:extLst>
                <a:ext uri="{FF2B5EF4-FFF2-40B4-BE49-F238E27FC236}">
                  <a16:creationId xmlns:a16="http://schemas.microsoft.com/office/drawing/2014/main" id="{4AEF9C00-6E06-61A5-CBD9-FF703246D0D2}"/>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44" name="Freeform 252">
              <a:extLst>
                <a:ext uri="{FF2B5EF4-FFF2-40B4-BE49-F238E27FC236}">
                  <a16:creationId xmlns:a16="http://schemas.microsoft.com/office/drawing/2014/main" id="{C3040BA6-9AD9-4D79-C610-35577F01C9A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5" name="Freeform 253">
              <a:extLst>
                <a:ext uri="{FF2B5EF4-FFF2-40B4-BE49-F238E27FC236}">
                  <a16:creationId xmlns:a16="http://schemas.microsoft.com/office/drawing/2014/main" id="{0A529674-68E9-59C3-775D-FFD2A350A3AB}"/>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6" name="Rectangle 245">
              <a:extLst>
                <a:ext uri="{FF2B5EF4-FFF2-40B4-BE49-F238E27FC236}">
                  <a16:creationId xmlns:a16="http://schemas.microsoft.com/office/drawing/2014/main" id="{87727A82-5ACC-239A-5F88-605319EDE5CF}"/>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7" name="Group 246">
              <a:extLst>
                <a:ext uri="{FF2B5EF4-FFF2-40B4-BE49-F238E27FC236}">
                  <a16:creationId xmlns:a16="http://schemas.microsoft.com/office/drawing/2014/main" id="{EF2293F6-408C-7890-F262-7255304C6847}"/>
                </a:ext>
              </a:extLst>
            </p:cNvPr>
            <p:cNvGrpSpPr>
              <a:grpSpLocks/>
            </p:cNvGrpSpPr>
            <p:nvPr/>
          </p:nvGrpSpPr>
          <p:grpSpPr bwMode="auto">
            <a:xfrm>
              <a:off x="4750" y="658"/>
              <a:ext cx="581" cy="131"/>
              <a:chOff x="615" y="2567"/>
              <a:chExt cx="725" cy="126"/>
            </a:xfrm>
          </p:grpSpPr>
          <p:sp>
            <p:nvSpPr>
              <p:cNvPr id="272" name="AutoShape 256">
                <a:extLst>
                  <a:ext uri="{FF2B5EF4-FFF2-40B4-BE49-F238E27FC236}">
                    <a16:creationId xmlns:a16="http://schemas.microsoft.com/office/drawing/2014/main" id="{AC3EAFAA-81AA-187C-7C5B-72C729B8F7E5}"/>
                  </a:ext>
                </a:extLst>
              </p:cNvPr>
              <p:cNvSpPr>
                <a:spLocks noChangeArrowheads="1"/>
              </p:cNvSpPr>
              <p:nvPr/>
            </p:nvSpPr>
            <p:spPr bwMode="auto">
              <a:xfrm>
                <a:off x="615" y="2567"/>
                <a:ext cx="725"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3" name="AutoShape 257">
                <a:extLst>
                  <a:ext uri="{FF2B5EF4-FFF2-40B4-BE49-F238E27FC236}">
                    <a16:creationId xmlns:a16="http://schemas.microsoft.com/office/drawing/2014/main" id="{87494E5E-79B8-03FE-ED1A-A974E4FD5A23}"/>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48" name="Rectangle 247">
              <a:extLst>
                <a:ext uri="{FF2B5EF4-FFF2-40B4-BE49-F238E27FC236}">
                  <a16:creationId xmlns:a16="http://schemas.microsoft.com/office/drawing/2014/main" id="{09531695-1EBE-85D4-E3AB-78EC782FA060}"/>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9" name="Group 248">
              <a:extLst>
                <a:ext uri="{FF2B5EF4-FFF2-40B4-BE49-F238E27FC236}">
                  <a16:creationId xmlns:a16="http://schemas.microsoft.com/office/drawing/2014/main" id="{11970F1C-2152-5A31-6F33-87C5336CC035}"/>
                </a:ext>
              </a:extLst>
            </p:cNvPr>
            <p:cNvGrpSpPr>
              <a:grpSpLocks/>
            </p:cNvGrpSpPr>
            <p:nvPr/>
          </p:nvGrpSpPr>
          <p:grpSpPr bwMode="auto">
            <a:xfrm>
              <a:off x="4745" y="993"/>
              <a:ext cx="581" cy="131"/>
              <a:chOff x="612" y="2569"/>
              <a:chExt cx="725" cy="136"/>
            </a:xfrm>
          </p:grpSpPr>
          <p:sp>
            <p:nvSpPr>
              <p:cNvPr id="270" name="AutoShape 260">
                <a:extLst>
                  <a:ext uri="{FF2B5EF4-FFF2-40B4-BE49-F238E27FC236}">
                    <a16:creationId xmlns:a16="http://schemas.microsoft.com/office/drawing/2014/main" id="{BD7BB052-01AC-99C8-E2CF-8C8F89371277}"/>
                  </a:ext>
                </a:extLst>
              </p:cNvPr>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1" name="AutoShape 261">
                <a:extLst>
                  <a:ext uri="{FF2B5EF4-FFF2-40B4-BE49-F238E27FC236}">
                    <a16:creationId xmlns:a16="http://schemas.microsoft.com/office/drawing/2014/main" id="{A62116D0-925D-8B85-24F2-819783557920}"/>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0" name="Rectangle 249">
              <a:extLst>
                <a:ext uri="{FF2B5EF4-FFF2-40B4-BE49-F238E27FC236}">
                  <a16:creationId xmlns:a16="http://schemas.microsoft.com/office/drawing/2014/main" id="{8CBDA9FE-0D36-B185-3848-2063BD30A55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1" name="Rectangle 250">
              <a:extLst>
                <a:ext uri="{FF2B5EF4-FFF2-40B4-BE49-F238E27FC236}">
                  <a16:creationId xmlns:a16="http://schemas.microsoft.com/office/drawing/2014/main" id="{B3B18C75-1FB0-244B-3EA2-AEBE3237D799}"/>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52" name="Group 251">
              <a:extLst>
                <a:ext uri="{FF2B5EF4-FFF2-40B4-BE49-F238E27FC236}">
                  <a16:creationId xmlns:a16="http://schemas.microsoft.com/office/drawing/2014/main" id="{D8CE7268-4E1D-9FA0-1830-ABBE487E9046}"/>
                </a:ext>
              </a:extLst>
            </p:cNvPr>
            <p:cNvGrpSpPr>
              <a:grpSpLocks/>
            </p:cNvGrpSpPr>
            <p:nvPr/>
          </p:nvGrpSpPr>
          <p:grpSpPr bwMode="auto">
            <a:xfrm>
              <a:off x="4735" y="1630"/>
              <a:ext cx="576" cy="149"/>
              <a:chOff x="614" y="2568"/>
              <a:chExt cx="717" cy="137"/>
            </a:xfrm>
          </p:grpSpPr>
          <p:sp>
            <p:nvSpPr>
              <p:cNvPr id="268" name="AutoShape 265">
                <a:extLst>
                  <a:ext uri="{FF2B5EF4-FFF2-40B4-BE49-F238E27FC236}">
                    <a16:creationId xmlns:a16="http://schemas.microsoft.com/office/drawing/2014/main" id="{D11C6BFF-C550-3881-7342-677B00339B0C}"/>
                  </a:ext>
                </a:extLst>
              </p:cNvPr>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9" name="AutoShape 266">
                <a:extLst>
                  <a:ext uri="{FF2B5EF4-FFF2-40B4-BE49-F238E27FC236}">
                    <a16:creationId xmlns:a16="http://schemas.microsoft.com/office/drawing/2014/main" id="{2F2CA8D0-DE46-A1AD-CE44-719F053CA8CC}"/>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3" name="Freeform 267">
              <a:extLst>
                <a:ext uri="{FF2B5EF4-FFF2-40B4-BE49-F238E27FC236}">
                  <a16:creationId xmlns:a16="http://schemas.microsoft.com/office/drawing/2014/main" id="{89ED53C6-635F-0E65-C60B-E58E3B4808F1}"/>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54" name="Group 253">
              <a:extLst>
                <a:ext uri="{FF2B5EF4-FFF2-40B4-BE49-F238E27FC236}">
                  <a16:creationId xmlns:a16="http://schemas.microsoft.com/office/drawing/2014/main" id="{C9B98964-46C2-D9EE-8376-B44BD89694D7}"/>
                </a:ext>
              </a:extLst>
            </p:cNvPr>
            <p:cNvGrpSpPr>
              <a:grpSpLocks/>
            </p:cNvGrpSpPr>
            <p:nvPr/>
          </p:nvGrpSpPr>
          <p:grpSpPr bwMode="auto">
            <a:xfrm>
              <a:off x="4740" y="1329"/>
              <a:ext cx="580" cy="137"/>
              <a:chOff x="616" y="2570"/>
              <a:chExt cx="723" cy="137"/>
            </a:xfrm>
          </p:grpSpPr>
          <p:sp>
            <p:nvSpPr>
              <p:cNvPr id="266" name="AutoShape 269">
                <a:extLst>
                  <a:ext uri="{FF2B5EF4-FFF2-40B4-BE49-F238E27FC236}">
                    <a16:creationId xmlns:a16="http://schemas.microsoft.com/office/drawing/2014/main" id="{C6404036-2315-414C-6AF6-3CC21E412CC5}"/>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7" name="AutoShape 270">
                <a:extLst>
                  <a:ext uri="{FF2B5EF4-FFF2-40B4-BE49-F238E27FC236}">
                    <a16:creationId xmlns:a16="http://schemas.microsoft.com/office/drawing/2014/main" id="{64A83555-E763-59DA-9383-BF2BBD3C0338}"/>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5" name="Rectangle 254">
              <a:extLst>
                <a:ext uri="{FF2B5EF4-FFF2-40B4-BE49-F238E27FC236}">
                  <a16:creationId xmlns:a16="http://schemas.microsoft.com/office/drawing/2014/main" id="{FBA7FFEB-F469-E4A9-6AB6-8D2E21FD99AB}"/>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6" name="Freeform 272">
              <a:extLst>
                <a:ext uri="{FF2B5EF4-FFF2-40B4-BE49-F238E27FC236}">
                  <a16:creationId xmlns:a16="http://schemas.microsoft.com/office/drawing/2014/main" id="{70386564-C211-5469-7906-EA40B480150E}"/>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7" name="Freeform 273">
              <a:extLst>
                <a:ext uri="{FF2B5EF4-FFF2-40B4-BE49-F238E27FC236}">
                  <a16:creationId xmlns:a16="http://schemas.microsoft.com/office/drawing/2014/main" id="{A53E17D7-195B-767F-CFE1-7C5031B2CD30}"/>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8" name="Oval 257">
              <a:extLst>
                <a:ext uri="{FF2B5EF4-FFF2-40B4-BE49-F238E27FC236}">
                  <a16:creationId xmlns:a16="http://schemas.microsoft.com/office/drawing/2014/main" id="{0B21965D-88EE-3405-AFA5-819EBE4E60F0}"/>
                </a:ext>
              </a:extLst>
            </p:cNvPr>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9" name="Freeform 275">
              <a:extLst>
                <a:ext uri="{FF2B5EF4-FFF2-40B4-BE49-F238E27FC236}">
                  <a16:creationId xmlns:a16="http://schemas.microsoft.com/office/drawing/2014/main" id="{24E8461B-EE6F-48B2-989A-E8E4E9D7092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60" name="AutoShape 276">
              <a:extLst>
                <a:ext uri="{FF2B5EF4-FFF2-40B4-BE49-F238E27FC236}">
                  <a16:creationId xmlns:a16="http://schemas.microsoft.com/office/drawing/2014/main" id="{AE6C30A2-2AB7-FB90-BC47-6DBBA5B257A1}"/>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1" name="AutoShape 277">
              <a:extLst>
                <a:ext uri="{FF2B5EF4-FFF2-40B4-BE49-F238E27FC236}">
                  <a16:creationId xmlns:a16="http://schemas.microsoft.com/office/drawing/2014/main" id="{B605287A-FC97-E57E-7F98-4325D6A92122}"/>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2" name="Oval 261">
              <a:extLst>
                <a:ext uri="{FF2B5EF4-FFF2-40B4-BE49-F238E27FC236}">
                  <a16:creationId xmlns:a16="http://schemas.microsoft.com/office/drawing/2014/main" id="{6CB5E599-4F6B-7BDC-C1CF-24A0A84B847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3" name="Oval 262">
              <a:extLst>
                <a:ext uri="{FF2B5EF4-FFF2-40B4-BE49-F238E27FC236}">
                  <a16:creationId xmlns:a16="http://schemas.microsoft.com/office/drawing/2014/main" id="{32C08807-6220-647A-45F3-9AED024CB9E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64" name="Oval 263">
              <a:extLst>
                <a:ext uri="{FF2B5EF4-FFF2-40B4-BE49-F238E27FC236}">
                  <a16:creationId xmlns:a16="http://schemas.microsoft.com/office/drawing/2014/main" id="{59BBA526-99E5-B9DB-593C-76A7EA6A4F69}"/>
                </a:ext>
              </a:extLst>
            </p:cNvPr>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5" name="Rectangle 264">
              <a:extLst>
                <a:ext uri="{FF2B5EF4-FFF2-40B4-BE49-F238E27FC236}">
                  <a16:creationId xmlns:a16="http://schemas.microsoft.com/office/drawing/2014/main" id="{AE082D27-7042-5B88-D1E3-460B1C1F0643}"/>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5" name="Group 4">
            <a:extLst>
              <a:ext uri="{FF2B5EF4-FFF2-40B4-BE49-F238E27FC236}">
                <a16:creationId xmlns:a16="http://schemas.microsoft.com/office/drawing/2014/main" id="{693E51B2-5CDE-7A68-63DA-46E2A38428CA}"/>
              </a:ext>
            </a:extLst>
          </p:cNvPr>
          <p:cNvGrpSpPr>
            <a:grpSpLocks/>
          </p:cNvGrpSpPr>
          <p:nvPr/>
        </p:nvGrpSpPr>
        <p:grpSpPr bwMode="auto">
          <a:xfrm>
            <a:off x="4431000" y="5186852"/>
            <a:ext cx="963612" cy="835025"/>
            <a:chOff x="-44" y="1473"/>
            <a:chExt cx="981" cy="1105"/>
          </a:xfrm>
        </p:grpSpPr>
        <p:pic>
          <p:nvPicPr>
            <p:cNvPr id="240" name="Picture 239" descr="desktop_computer_stylized_medium">
              <a:extLst>
                <a:ext uri="{FF2B5EF4-FFF2-40B4-BE49-F238E27FC236}">
                  <a16:creationId xmlns:a16="http://schemas.microsoft.com/office/drawing/2014/main" id="{0AF0CAFF-9E80-42A3-B3B8-EF6FDB749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530">
              <a:extLst>
                <a:ext uri="{FF2B5EF4-FFF2-40B4-BE49-F238E27FC236}">
                  <a16:creationId xmlns:a16="http://schemas.microsoft.com/office/drawing/2014/main" id="{373CB77D-FCAE-062D-BAC2-942AA21B3C7D}"/>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pic>
        <p:nvPicPr>
          <p:cNvPr id="6" name="Picture 5" descr="Bob">
            <a:extLst>
              <a:ext uri="{FF2B5EF4-FFF2-40B4-BE49-F238E27FC236}">
                <a16:creationId xmlns:a16="http://schemas.microsoft.com/office/drawing/2014/main" id="{881B1FE1-1398-BFFB-9245-8CCB788B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550" y="5991714"/>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E1A4DC5C-4C7A-C4EB-7BF5-987D5C0D9174}"/>
              </a:ext>
            </a:extLst>
          </p:cNvPr>
          <p:cNvCxnSpPr>
            <a:cxnSpLocks noChangeShapeType="1"/>
          </p:cNvCxnSpPr>
          <p:nvPr/>
        </p:nvCxnSpPr>
        <p:spPr bwMode="auto">
          <a:xfrm>
            <a:off x="2776825" y="3999402"/>
            <a:ext cx="1804987" cy="1489075"/>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58C11689-21F0-F2DF-217B-FC8405C4FD96}"/>
              </a:ext>
            </a:extLst>
          </p:cNvPr>
          <p:cNvGrpSpPr>
            <a:grpSpLocks/>
          </p:cNvGrpSpPr>
          <p:nvPr/>
        </p:nvGrpSpPr>
        <p:grpSpPr bwMode="auto">
          <a:xfrm>
            <a:off x="3164175" y="4242289"/>
            <a:ext cx="317500" cy="368300"/>
            <a:chOff x="1614533" y="4280420"/>
            <a:chExt cx="317511" cy="369332"/>
          </a:xfrm>
        </p:grpSpPr>
        <p:sp>
          <p:nvSpPr>
            <p:cNvPr id="238" name="Oval 237">
              <a:extLst>
                <a:ext uri="{FF2B5EF4-FFF2-40B4-BE49-F238E27FC236}">
                  <a16:creationId xmlns:a16="http://schemas.microsoft.com/office/drawing/2014/main" id="{A7C01674-A4C0-520E-C2C8-812A0CA85D41}"/>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9" name="TextBox 487">
              <a:extLst>
                <a:ext uri="{FF2B5EF4-FFF2-40B4-BE49-F238E27FC236}">
                  <a16:creationId xmlns:a16="http://schemas.microsoft.com/office/drawing/2014/main" id="{E0363987-9E16-473B-6B8D-B4858A14CC89}"/>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t>1</a:t>
              </a:r>
            </a:p>
          </p:txBody>
        </p:sp>
      </p:grpSp>
      <p:sp>
        <p:nvSpPr>
          <p:cNvPr id="9" name="TextBox 488">
            <a:extLst>
              <a:ext uri="{FF2B5EF4-FFF2-40B4-BE49-F238E27FC236}">
                <a16:creationId xmlns:a16="http://schemas.microsoft.com/office/drawing/2014/main" id="{423F8691-49E8-AFDD-4778-90BE9EE39C73}"/>
              </a:ext>
            </a:extLst>
          </p:cNvPr>
          <p:cNvSpPr txBox="1">
            <a:spLocks noChangeArrowheads="1"/>
          </p:cNvSpPr>
          <p:nvPr/>
        </p:nvSpPr>
        <p:spPr bwMode="auto">
          <a:xfrm>
            <a:off x="2198975" y="47201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1. Bob manages      Netflix account</a:t>
            </a:r>
          </a:p>
        </p:txBody>
      </p:sp>
      <p:sp>
        <p:nvSpPr>
          <p:cNvPr id="10" name="TextBox 490">
            <a:extLst>
              <a:ext uri="{FF2B5EF4-FFF2-40B4-BE49-F238E27FC236}">
                <a16:creationId xmlns:a16="http://schemas.microsoft.com/office/drawing/2014/main" id="{4D13F2CA-299D-5C7B-BA78-B770038280E0}"/>
              </a:ext>
            </a:extLst>
          </p:cNvPr>
          <p:cNvSpPr txBox="1">
            <a:spLocks noChangeArrowheads="1"/>
          </p:cNvSpPr>
          <p:nvPr/>
        </p:nvSpPr>
        <p:spPr bwMode="auto">
          <a:xfrm>
            <a:off x="1692562" y="2794489"/>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lnSpc>
                <a:spcPts val="1600"/>
              </a:lnSpc>
            </a:pPr>
            <a:r>
              <a:rPr lang="en-US" altLang="en-US" sz="1800" dirty="0">
                <a:latin typeface="Arial Narrow" panose="020B0606020202030204" pitchFamily="34" charset="0"/>
              </a:rPr>
              <a:t>Netflix registration,</a:t>
            </a:r>
          </a:p>
          <a:p>
            <a:pPr algn="ctr">
              <a:lnSpc>
                <a:spcPts val="1600"/>
              </a:lnSpc>
            </a:pPr>
            <a:r>
              <a:rPr lang="en-US" altLang="en-US" sz="1800" dirty="0">
                <a:latin typeface="Arial Narrow" panose="020B0606020202030204" pitchFamily="34" charset="0"/>
              </a:rPr>
              <a:t>accounting servers</a:t>
            </a:r>
          </a:p>
        </p:txBody>
      </p:sp>
      <p:sp>
        <p:nvSpPr>
          <p:cNvPr id="11" name="Freeform 1287">
            <a:extLst>
              <a:ext uri="{FF2B5EF4-FFF2-40B4-BE49-F238E27FC236}">
                <a16:creationId xmlns:a16="http://schemas.microsoft.com/office/drawing/2014/main" id="{17677F4D-3505-893F-9EFF-A42A405BE969}"/>
              </a:ext>
            </a:extLst>
          </p:cNvPr>
          <p:cNvSpPr>
            <a:spLocks/>
          </p:cNvSpPr>
          <p:nvPr/>
        </p:nvSpPr>
        <p:spPr bwMode="auto">
          <a:xfrm>
            <a:off x="3957925" y="1664189"/>
            <a:ext cx="3133725" cy="1508125"/>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 name="Group 11">
            <a:extLst>
              <a:ext uri="{FF2B5EF4-FFF2-40B4-BE49-F238E27FC236}">
                <a16:creationId xmlns:a16="http://schemas.microsoft.com/office/drawing/2014/main" id="{C6EB9378-AE93-CCF4-0C67-33E956F14FFA}"/>
              </a:ext>
            </a:extLst>
          </p:cNvPr>
          <p:cNvGrpSpPr>
            <a:grpSpLocks/>
          </p:cNvGrpSpPr>
          <p:nvPr/>
        </p:nvGrpSpPr>
        <p:grpSpPr bwMode="auto">
          <a:xfrm>
            <a:off x="4203994" y="2030377"/>
            <a:ext cx="365127" cy="635525"/>
            <a:chOff x="4140" y="433"/>
            <a:chExt cx="1425" cy="2392"/>
          </a:xfrm>
        </p:grpSpPr>
        <p:sp>
          <p:nvSpPr>
            <p:cNvPr id="206" name="Freeform 250">
              <a:extLst>
                <a:ext uri="{FF2B5EF4-FFF2-40B4-BE49-F238E27FC236}">
                  <a16:creationId xmlns:a16="http://schemas.microsoft.com/office/drawing/2014/main" id="{386B620C-4395-8DEC-B3E2-FE24F1488C3E}"/>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7" name="Rectangle 206">
              <a:extLst>
                <a:ext uri="{FF2B5EF4-FFF2-40B4-BE49-F238E27FC236}">
                  <a16:creationId xmlns:a16="http://schemas.microsoft.com/office/drawing/2014/main" id="{388CAC67-3040-E4F5-F6C5-33414371EBAC}"/>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8" name="Freeform 252">
              <a:extLst>
                <a:ext uri="{FF2B5EF4-FFF2-40B4-BE49-F238E27FC236}">
                  <a16:creationId xmlns:a16="http://schemas.microsoft.com/office/drawing/2014/main" id="{55BAC157-1418-0ADF-6D75-7F92B6FAA34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9" name="Freeform 253">
              <a:extLst>
                <a:ext uri="{FF2B5EF4-FFF2-40B4-BE49-F238E27FC236}">
                  <a16:creationId xmlns:a16="http://schemas.microsoft.com/office/drawing/2014/main" id="{99F391D7-31F8-2DF0-E9AA-5328FB12926E}"/>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10" name="Rectangle 209">
              <a:extLst>
                <a:ext uri="{FF2B5EF4-FFF2-40B4-BE49-F238E27FC236}">
                  <a16:creationId xmlns:a16="http://schemas.microsoft.com/office/drawing/2014/main" id="{F7F97CCB-2513-58F7-62AB-D00FA521F66F}"/>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1" name="Group 210">
              <a:extLst>
                <a:ext uri="{FF2B5EF4-FFF2-40B4-BE49-F238E27FC236}">
                  <a16:creationId xmlns:a16="http://schemas.microsoft.com/office/drawing/2014/main" id="{D9127A31-CD66-4374-0ABE-0DB097317EF6}"/>
                </a:ext>
              </a:extLst>
            </p:cNvPr>
            <p:cNvGrpSpPr>
              <a:grpSpLocks/>
            </p:cNvGrpSpPr>
            <p:nvPr/>
          </p:nvGrpSpPr>
          <p:grpSpPr bwMode="auto">
            <a:xfrm>
              <a:off x="4748" y="670"/>
              <a:ext cx="583" cy="143"/>
              <a:chOff x="612" y="2568"/>
              <a:chExt cx="727" cy="137"/>
            </a:xfrm>
          </p:grpSpPr>
          <p:sp>
            <p:nvSpPr>
              <p:cNvPr id="236" name="AutoShape 256">
                <a:extLst>
                  <a:ext uri="{FF2B5EF4-FFF2-40B4-BE49-F238E27FC236}">
                    <a16:creationId xmlns:a16="http://schemas.microsoft.com/office/drawing/2014/main" id="{2F524D77-08DB-C208-ABB6-6FD13E3A7B16}"/>
                  </a:ext>
                </a:extLst>
              </p:cNvPr>
              <p:cNvSpPr>
                <a:spLocks noChangeArrowheads="1"/>
              </p:cNvSpPr>
              <p:nvPr/>
            </p:nvSpPr>
            <p:spPr bwMode="auto">
              <a:xfrm>
                <a:off x="612" y="2568"/>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7" name="AutoShape 257">
                <a:extLst>
                  <a:ext uri="{FF2B5EF4-FFF2-40B4-BE49-F238E27FC236}">
                    <a16:creationId xmlns:a16="http://schemas.microsoft.com/office/drawing/2014/main" id="{74BF1CE3-7E86-86AF-EA2F-012C44D15D83}"/>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2" name="Rectangle 211">
              <a:extLst>
                <a:ext uri="{FF2B5EF4-FFF2-40B4-BE49-F238E27FC236}">
                  <a16:creationId xmlns:a16="http://schemas.microsoft.com/office/drawing/2014/main" id="{FB69BFBF-B209-3A4B-1631-2BAFDB9C2FD5}"/>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3" name="Group 212">
              <a:extLst>
                <a:ext uri="{FF2B5EF4-FFF2-40B4-BE49-F238E27FC236}">
                  <a16:creationId xmlns:a16="http://schemas.microsoft.com/office/drawing/2014/main" id="{5996E2D0-16F5-37A6-BDC8-2ACAA121FDD2}"/>
                </a:ext>
              </a:extLst>
            </p:cNvPr>
            <p:cNvGrpSpPr>
              <a:grpSpLocks/>
            </p:cNvGrpSpPr>
            <p:nvPr/>
          </p:nvGrpSpPr>
          <p:grpSpPr bwMode="auto">
            <a:xfrm>
              <a:off x="4747" y="996"/>
              <a:ext cx="583" cy="125"/>
              <a:chOff x="614" y="2577"/>
              <a:chExt cx="727" cy="130"/>
            </a:xfrm>
          </p:grpSpPr>
          <p:sp>
            <p:nvSpPr>
              <p:cNvPr id="234" name="AutoShape 260">
                <a:extLst>
                  <a:ext uri="{FF2B5EF4-FFF2-40B4-BE49-F238E27FC236}">
                    <a16:creationId xmlns:a16="http://schemas.microsoft.com/office/drawing/2014/main" id="{FA4F8A77-C8F6-7ADC-BB5F-E3B2572C87E7}"/>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5" name="AutoShape 261">
                <a:extLst>
                  <a:ext uri="{FF2B5EF4-FFF2-40B4-BE49-F238E27FC236}">
                    <a16:creationId xmlns:a16="http://schemas.microsoft.com/office/drawing/2014/main" id="{5ABD4DDD-8BB0-818F-F8FE-81A1A92DE849}"/>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4" name="Rectangle 213">
              <a:extLst>
                <a:ext uri="{FF2B5EF4-FFF2-40B4-BE49-F238E27FC236}">
                  <a16:creationId xmlns:a16="http://schemas.microsoft.com/office/drawing/2014/main" id="{87D4D1E1-E1B8-C8B3-488C-43BF3A0E543D}"/>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15" name="Rectangle 214">
              <a:extLst>
                <a:ext uri="{FF2B5EF4-FFF2-40B4-BE49-F238E27FC236}">
                  <a16:creationId xmlns:a16="http://schemas.microsoft.com/office/drawing/2014/main" id="{5B4DC2EA-DA45-019F-98F0-C1E9A1ADFE61}"/>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6" name="Group 215">
              <a:extLst>
                <a:ext uri="{FF2B5EF4-FFF2-40B4-BE49-F238E27FC236}">
                  <a16:creationId xmlns:a16="http://schemas.microsoft.com/office/drawing/2014/main" id="{F9779696-FEAD-C149-805C-68181221061E}"/>
                </a:ext>
              </a:extLst>
            </p:cNvPr>
            <p:cNvGrpSpPr>
              <a:grpSpLocks/>
            </p:cNvGrpSpPr>
            <p:nvPr/>
          </p:nvGrpSpPr>
          <p:grpSpPr bwMode="auto">
            <a:xfrm>
              <a:off x="4735" y="1628"/>
              <a:ext cx="576" cy="143"/>
              <a:chOff x="614" y="2576"/>
              <a:chExt cx="718" cy="132"/>
            </a:xfrm>
          </p:grpSpPr>
          <p:sp>
            <p:nvSpPr>
              <p:cNvPr id="232" name="AutoShape 265">
                <a:extLst>
                  <a:ext uri="{FF2B5EF4-FFF2-40B4-BE49-F238E27FC236}">
                    <a16:creationId xmlns:a16="http://schemas.microsoft.com/office/drawing/2014/main" id="{3F19CA2F-C4A7-9715-4CEE-8602DAF67FC3}"/>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3" name="AutoShape 266">
                <a:extLst>
                  <a:ext uri="{FF2B5EF4-FFF2-40B4-BE49-F238E27FC236}">
                    <a16:creationId xmlns:a16="http://schemas.microsoft.com/office/drawing/2014/main" id="{7E1D4E68-77D1-D2D3-4534-81398932C598}"/>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7" name="Freeform 267">
              <a:extLst>
                <a:ext uri="{FF2B5EF4-FFF2-40B4-BE49-F238E27FC236}">
                  <a16:creationId xmlns:a16="http://schemas.microsoft.com/office/drawing/2014/main" id="{733DFD6E-34D8-6E29-EC7E-4F55AEE1FA97}"/>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18" name="Group 217">
              <a:extLst>
                <a:ext uri="{FF2B5EF4-FFF2-40B4-BE49-F238E27FC236}">
                  <a16:creationId xmlns:a16="http://schemas.microsoft.com/office/drawing/2014/main" id="{D56ADBE1-7EA6-4B5B-9C44-BE44F84313D9}"/>
                </a:ext>
              </a:extLst>
            </p:cNvPr>
            <p:cNvGrpSpPr>
              <a:grpSpLocks/>
            </p:cNvGrpSpPr>
            <p:nvPr/>
          </p:nvGrpSpPr>
          <p:grpSpPr bwMode="auto">
            <a:xfrm>
              <a:off x="4741" y="1325"/>
              <a:ext cx="582" cy="149"/>
              <a:chOff x="616" y="2566"/>
              <a:chExt cx="725" cy="149"/>
            </a:xfrm>
          </p:grpSpPr>
          <p:sp>
            <p:nvSpPr>
              <p:cNvPr id="230" name="AutoShape 269">
                <a:extLst>
                  <a:ext uri="{FF2B5EF4-FFF2-40B4-BE49-F238E27FC236}">
                    <a16:creationId xmlns:a16="http://schemas.microsoft.com/office/drawing/2014/main" id="{C4196A60-6782-633C-733F-D40F63887A02}"/>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1" name="AutoShape 270">
                <a:extLst>
                  <a:ext uri="{FF2B5EF4-FFF2-40B4-BE49-F238E27FC236}">
                    <a16:creationId xmlns:a16="http://schemas.microsoft.com/office/drawing/2014/main" id="{CA994445-EF24-079D-95EA-AA29A35ACC24}"/>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9" name="Rectangle 218">
              <a:extLst>
                <a:ext uri="{FF2B5EF4-FFF2-40B4-BE49-F238E27FC236}">
                  <a16:creationId xmlns:a16="http://schemas.microsoft.com/office/drawing/2014/main" id="{CD651E78-31B8-8AD2-8EFA-834B30898619}"/>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0" name="Freeform 272">
              <a:extLst>
                <a:ext uri="{FF2B5EF4-FFF2-40B4-BE49-F238E27FC236}">
                  <a16:creationId xmlns:a16="http://schemas.microsoft.com/office/drawing/2014/main" id="{28A62AC3-4614-F9C5-A85A-F6928E09B80A}"/>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1" name="Freeform 273">
              <a:extLst>
                <a:ext uri="{FF2B5EF4-FFF2-40B4-BE49-F238E27FC236}">
                  <a16:creationId xmlns:a16="http://schemas.microsoft.com/office/drawing/2014/main" id="{B920863D-7CD5-8793-FBE1-D5A57C731922}"/>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2" name="Oval 221">
              <a:extLst>
                <a:ext uri="{FF2B5EF4-FFF2-40B4-BE49-F238E27FC236}">
                  <a16:creationId xmlns:a16="http://schemas.microsoft.com/office/drawing/2014/main" id="{E74E7428-9E97-F2DA-41C5-A2E1F2011256}"/>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3" name="Freeform 275">
              <a:extLst>
                <a:ext uri="{FF2B5EF4-FFF2-40B4-BE49-F238E27FC236}">
                  <a16:creationId xmlns:a16="http://schemas.microsoft.com/office/drawing/2014/main" id="{A49EDAE8-327B-D009-23D4-9F95DE3B95B6}"/>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4" name="AutoShape 276">
              <a:extLst>
                <a:ext uri="{FF2B5EF4-FFF2-40B4-BE49-F238E27FC236}">
                  <a16:creationId xmlns:a16="http://schemas.microsoft.com/office/drawing/2014/main" id="{A3D7D6E6-C8A1-59A2-B9D2-B121BC47E723}"/>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5" name="AutoShape 277">
              <a:extLst>
                <a:ext uri="{FF2B5EF4-FFF2-40B4-BE49-F238E27FC236}">
                  <a16:creationId xmlns:a16="http://schemas.microsoft.com/office/drawing/2014/main" id="{FD2DAAD5-70B9-6A7B-C85A-C1D7A3A1AA5F}"/>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6" name="Oval 225">
              <a:extLst>
                <a:ext uri="{FF2B5EF4-FFF2-40B4-BE49-F238E27FC236}">
                  <a16:creationId xmlns:a16="http://schemas.microsoft.com/office/drawing/2014/main" id="{F2DCCC2A-7FAA-1402-F945-D35DD162FC65}"/>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7" name="Oval 226">
              <a:extLst>
                <a:ext uri="{FF2B5EF4-FFF2-40B4-BE49-F238E27FC236}">
                  <a16:creationId xmlns:a16="http://schemas.microsoft.com/office/drawing/2014/main" id="{0479054F-D054-CF8A-2C39-08741945D704}"/>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28" name="Oval 227">
              <a:extLst>
                <a:ext uri="{FF2B5EF4-FFF2-40B4-BE49-F238E27FC236}">
                  <a16:creationId xmlns:a16="http://schemas.microsoft.com/office/drawing/2014/main" id="{E9CD833B-F815-6C04-8915-77CC2EBC88CC}"/>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9" name="Rectangle 228">
              <a:extLst>
                <a:ext uri="{FF2B5EF4-FFF2-40B4-BE49-F238E27FC236}">
                  <a16:creationId xmlns:a16="http://schemas.microsoft.com/office/drawing/2014/main" id="{A9882242-9C3F-0F66-DA6B-0F05149D1F99}"/>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3" name="Group 12">
            <a:extLst>
              <a:ext uri="{FF2B5EF4-FFF2-40B4-BE49-F238E27FC236}">
                <a16:creationId xmlns:a16="http://schemas.microsoft.com/office/drawing/2014/main" id="{1BC94CE3-C7A4-F15E-5C56-9540A2D166DF}"/>
              </a:ext>
            </a:extLst>
          </p:cNvPr>
          <p:cNvGrpSpPr>
            <a:grpSpLocks/>
          </p:cNvGrpSpPr>
          <p:nvPr/>
        </p:nvGrpSpPr>
        <p:grpSpPr bwMode="auto">
          <a:xfrm>
            <a:off x="5640682" y="2197065"/>
            <a:ext cx="365127" cy="635524"/>
            <a:chOff x="4140" y="433"/>
            <a:chExt cx="1425" cy="2392"/>
          </a:xfrm>
        </p:grpSpPr>
        <p:sp>
          <p:nvSpPr>
            <p:cNvPr id="174" name="Freeform 250">
              <a:extLst>
                <a:ext uri="{FF2B5EF4-FFF2-40B4-BE49-F238E27FC236}">
                  <a16:creationId xmlns:a16="http://schemas.microsoft.com/office/drawing/2014/main" id="{D4475C31-A4C1-E9A8-67A7-B3673E2879A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5" name="Rectangle 174">
              <a:extLst>
                <a:ext uri="{FF2B5EF4-FFF2-40B4-BE49-F238E27FC236}">
                  <a16:creationId xmlns:a16="http://schemas.microsoft.com/office/drawing/2014/main" id="{95F84D13-4E22-7D73-212E-B604D1BEDF49}"/>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6" name="Freeform 252">
              <a:extLst>
                <a:ext uri="{FF2B5EF4-FFF2-40B4-BE49-F238E27FC236}">
                  <a16:creationId xmlns:a16="http://schemas.microsoft.com/office/drawing/2014/main" id="{EA8DE25D-DD35-054A-8153-02667CFFE0DC}"/>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7" name="Freeform 253">
              <a:extLst>
                <a:ext uri="{FF2B5EF4-FFF2-40B4-BE49-F238E27FC236}">
                  <a16:creationId xmlns:a16="http://schemas.microsoft.com/office/drawing/2014/main" id="{70426277-CCE9-599E-E7D9-9B6D56C5B33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8" name="Rectangle 177">
              <a:extLst>
                <a:ext uri="{FF2B5EF4-FFF2-40B4-BE49-F238E27FC236}">
                  <a16:creationId xmlns:a16="http://schemas.microsoft.com/office/drawing/2014/main" id="{14DE0017-CAD9-7E9D-C15A-ECD8E2F2576E}"/>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79" name="Group 178">
              <a:extLst>
                <a:ext uri="{FF2B5EF4-FFF2-40B4-BE49-F238E27FC236}">
                  <a16:creationId xmlns:a16="http://schemas.microsoft.com/office/drawing/2014/main" id="{2CEC8787-AE18-6C63-BABE-4C86B2F026B2}"/>
                </a:ext>
              </a:extLst>
            </p:cNvPr>
            <p:cNvGrpSpPr>
              <a:grpSpLocks/>
            </p:cNvGrpSpPr>
            <p:nvPr/>
          </p:nvGrpSpPr>
          <p:grpSpPr bwMode="auto">
            <a:xfrm>
              <a:off x="4741" y="680"/>
              <a:ext cx="588" cy="138"/>
              <a:chOff x="604" y="2574"/>
              <a:chExt cx="734" cy="132"/>
            </a:xfrm>
          </p:grpSpPr>
          <p:sp>
            <p:nvSpPr>
              <p:cNvPr id="204" name="AutoShape 256">
                <a:extLst>
                  <a:ext uri="{FF2B5EF4-FFF2-40B4-BE49-F238E27FC236}">
                    <a16:creationId xmlns:a16="http://schemas.microsoft.com/office/drawing/2014/main" id="{581808C4-5EBC-0247-293D-4752E2E33F67}"/>
                  </a:ext>
                </a:extLst>
              </p:cNvPr>
              <p:cNvSpPr>
                <a:spLocks noChangeArrowheads="1"/>
              </p:cNvSpPr>
              <p:nvPr/>
            </p:nvSpPr>
            <p:spPr bwMode="auto">
              <a:xfrm>
                <a:off x="604" y="2574"/>
                <a:ext cx="734"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5" name="AutoShape 257">
                <a:extLst>
                  <a:ext uri="{FF2B5EF4-FFF2-40B4-BE49-F238E27FC236}">
                    <a16:creationId xmlns:a16="http://schemas.microsoft.com/office/drawing/2014/main" id="{8739C8CD-8138-D20F-0C35-C35516368F27}"/>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0" name="Rectangle 179">
              <a:extLst>
                <a:ext uri="{FF2B5EF4-FFF2-40B4-BE49-F238E27FC236}">
                  <a16:creationId xmlns:a16="http://schemas.microsoft.com/office/drawing/2014/main" id="{67478DAC-3998-7B61-171F-1DBFF7B2B657}"/>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1" name="Group 180">
              <a:extLst>
                <a:ext uri="{FF2B5EF4-FFF2-40B4-BE49-F238E27FC236}">
                  <a16:creationId xmlns:a16="http://schemas.microsoft.com/office/drawing/2014/main" id="{67461BC1-4110-3D10-23CF-C4DAFF92A52A}"/>
                </a:ext>
              </a:extLst>
            </p:cNvPr>
            <p:cNvGrpSpPr>
              <a:grpSpLocks/>
            </p:cNvGrpSpPr>
            <p:nvPr/>
          </p:nvGrpSpPr>
          <p:grpSpPr bwMode="auto">
            <a:xfrm>
              <a:off x="4747" y="996"/>
              <a:ext cx="583" cy="125"/>
              <a:chOff x="614" y="2577"/>
              <a:chExt cx="727" cy="130"/>
            </a:xfrm>
          </p:grpSpPr>
          <p:sp>
            <p:nvSpPr>
              <p:cNvPr id="202" name="AutoShape 260">
                <a:extLst>
                  <a:ext uri="{FF2B5EF4-FFF2-40B4-BE49-F238E27FC236}">
                    <a16:creationId xmlns:a16="http://schemas.microsoft.com/office/drawing/2014/main" id="{F82A5D62-C3A4-8697-EEE8-843525E54E66}"/>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3" name="AutoShape 261">
                <a:extLst>
                  <a:ext uri="{FF2B5EF4-FFF2-40B4-BE49-F238E27FC236}">
                    <a16:creationId xmlns:a16="http://schemas.microsoft.com/office/drawing/2014/main" id="{36DF9FB6-E02A-3F63-BACF-AA28A4662A16}"/>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2" name="Rectangle 181">
              <a:extLst>
                <a:ext uri="{FF2B5EF4-FFF2-40B4-BE49-F238E27FC236}">
                  <a16:creationId xmlns:a16="http://schemas.microsoft.com/office/drawing/2014/main" id="{B25F7CA4-2721-3C30-81A2-974012DE33AB}"/>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3" name="Rectangle 182">
              <a:extLst>
                <a:ext uri="{FF2B5EF4-FFF2-40B4-BE49-F238E27FC236}">
                  <a16:creationId xmlns:a16="http://schemas.microsoft.com/office/drawing/2014/main" id="{452BBCAD-5E43-D6DE-7561-358F170096E8}"/>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4" name="Group 183">
              <a:extLst>
                <a:ext uri="{FF2B5EF4-FFF2-40B4-BE49-F238E27FC236}">
                  <a16:creationId xmlns:a16="http://schemas.microsoft.com/office/drawing/2014/main" id="{A90C7D99-5AAA-90E0-A3DB-4588FB043A04}"/>
                </a:ext>
              </a:extLst>
            </p:cNvPr>
            <p:cNvGrpSpPr>
              <a:grpSpLocks/>
            </p:cNvGrpSpPr>
            <p:nvPr/>
          </p:nvGrpSpPr>
          <p:grpSpPr bwMode="auto">
            <a:xfrm>
              <a:off x="4735" y="1628"/>
              <a:ext cx="576" cy="143"/>
              <a:chOff x="614" y="2576"/>
              <a:chExt cx="718" cy="132"/>
            </a:xfrm>
          </p:grpSpPr>
          <p:sp>
            <p:nvSpPr>
              <p:cNvPr id="200" name="AutoShape 265">
                <a:extLst>
                  <a:ext uri="{FF2B5EF4-FFF2-40B4-BE49-F238E27FC236}">
                    <a16:creationId xmlns:a16="http://schemas.microsoft.com/office/drawing/2014/main" id="{987090F4-4B5D-CFAE-F1FC-5A36DD8B49A6}"/>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1" name="AutoShape 266">
                <a:extLst>
                  <a:ext uri="{FF2B5EF4-FFF2-40B4-BE49-F238E27FC236}">
                    <a16:creationId xmlns:a16="http://schemas.microsoft.com/office/drawing/2014/main" id="{088154AF-9811-42A7-63B8-DEAFDB11B78B}"/>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5" name="Freeform 267">
              <a:extLst>
                <a:ext uri="{FF2B5EF4-FFF2-40B4-BE49-F238E27FC236}">
                  <a16:creationId xmlns:a16="http://schemas.microsoft.com/office/drawing/2014/main" id="{04D23261-1C08-8EB6-4AC5-A903E36E2EF4}"/>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86" name="Group 185">
              <a:extLst>
                <a:ext uri="{FF2B5EF4-FFF2-40B4-BE49-F238E27FC236}">
                  <a16:creationId xmlns:a16="http://schemas.microsoft.com/office/drawing/2014/main" id="{47776ADC-B3BF-3CC2-EE9F-34849CF79991}"/>
                </a:ext>
              </a:extLst>
            </p:cNvPr>
            <p:cNvGrpSpPr>
              <a:grpSpLocks/>
            </p:cNvGrpSpPr>
            <p:nvPr/>
          </p:nvGrpSpPr>
          <p:grpSpPr bwMode="auto">
            <a:xfrm>
              <a:off x="4741" y="1325"/>
              <a:ext cx="582" cy="149"/>
              <a:chOff x="616" y="2566"/>
              <a:chExt cx="725" cy="149"/>
            </a:xfrm>
          </p:grpSpPr>
          <p:sp>
            <p:nvSpPr>
              <p:cNvPr id="198" name="AutoShape 269">
                <a:extLst>
                  <a:ext uri="{FF2B5EF4-FFF2-40B4-BE49-F238E27FC236}">
                    <a16:creationId xmlns:a16="http://schemas.microsoft.com/office/drawing/2014/main" id="{B687809B-557F-A89E-2BC9-60CEDA6AE508}"/>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9" name="AutoShape 270">
                <a:extLst>
                  <a:ext uri="{FF2B5EF4-FFF2-40B4-BE49-F238E27FC236}">
                    <a16:creationId xmlns:a16="http://schemas.microsoft.com/office/drawing/2014/main" id="{95EF11C5-E7B7-8D5D-46BD-DA1E9489D0C3}"/>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7" name="Rectangle 186">
              <a:extLst>
                <a:ext uri="{FF2B5EF4-FFF2-40B4-BE49-F238E27FC236}">
                  <a16:creationId xmlns:a16="http://schemas.microsoft.com/office/drawing/2014/main" id="{B6713889-0823-824A-0C4D-4586579A079A}"/>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8" name="Freeform 272">
              <a:extLst>
                <a:ext uri="{FF2B5EF4-FFF2-40B4-BE49-F238E27FC236}">
                  <a16:creationId xmlns:a16="http://schemas.microsoft.com/office/drawing/2014/main" id="{3BA60654-0C32-3CAA-2D6D-F6A59C9D51C5}"/>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89" name="Freeform 273">
              <a:extLst>
                <a:ext uri="{FF2B5EF4-FFF2-40B4-BE49-F238E27FC236}">
                  <a16:creationId xmlns:a16="http://schemas.microsoft.com/office/drawing/2014/main" id="{ED63DDA0-CA9F-ACAD-E567-8D557F5AB58F}"/>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0" name="Oval 189">
              <a:extLst>
                <a:ext uri="{FF2B5EF4-FFF2-40B4-BE49-F238E27FC236}">
                  <a16:creationId xmlns:a16="http://schemas.microsoft.com/office/drawing/2014/main" id="{00DE8ABB-B34C-E68C-511A-6C40269F77F4}"/>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1" name="Freeform 275">
              <a:extLst>
                <a:ext uri="{FF2B5EF4-FFF2-40B4-BE49-F238E27FC236}">
                  <a16:creationId xmlns:a16="http://schemas.microsoft.com/office/drawing/2014/main" id="{9E39B039-AD97-7FBD-043E-EC4EC701A7CC}"/>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2" name="AutoShape 276">
              <a:extLst>
                <a:ext uri="{FF2B5EF4-FFF2-40B4-BE49-F238E27FC236}">
                  <a16:creationId xmlns:a16="http://schemas.microsoft.com/office/drawing/2014/main" id="{ABCBC597-2A1B-3218-06C4-5C0C5B93D47D}"/>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3" name="AutoShape 277">
              <a:extLst>
                <a:ext uri="{FF2B5EF4-FFF2-40B4-BE49-F238E27FC236}">
                  <a16:creationId xmlns:a16="http://schemas.microsoft.com/office/drawing/2014/main" id="{EF61E920-7991-FC5D-054C-76D227BC32D2}"/>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4" name="Oval 193">
              <a:extLst>
                <a:ext uri="{FF2B5EF4-FFF2-40B4-BE49-F238E27FC236}">
                  <a16:creationId xmlns:a16="http://schemas.microsoft.com/office/drawing/2014/main" id="{FE54812A-14A0-B04D-39D2-574A4176B8CB}"/>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5" name="Oval 194">
              <a:extLst>
                <a:ext uri="{FF2B5EF4-FFF2-40B4-BE49-F238E27FC236}">
                  <a16:creationId xmlns:a16="http://schemas.microsoft.com/office/drawing/2014/main" id="{04F6C38F-03FE-0359-C988-DE3E2503C20F}"/>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96" name="Oval 195">
              <a:extLst>
                <a:ext uri="{FF2B5EF4-FFF2-40B4-BE49-F238E27FC236}">
                  <a16:creationId xmlns:a16="http://schemas.microsoft.com/office/drawing/2014/main" id="{85D77526-D3AB-CAFD-43A6-F27462DDBD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7" name="Rectangle 196">
              <a:extLst>
                <a:ext uri="{FF2B5EF4-FFF2-40B4-BE49-F238E27FC236}">
                  <a16:creationId xmlns:a16="http://schemas.microsoft.com/office/drawing/2014/main" id="{E7BCF5B8-3D3B-ACB4-246D-EE844B1C7C43}"/>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4" name="Group 13">
            <a:extLst>
              <a:ext uri="{FF2B5EF4-FFF2-40B4-BE49-F238E27FC236}">
                <a16:creationId xmlns:a16="http://schemas.microsoft.com/office/drawing/2014/main" id="{6898D047-BA03-2452-C533-9BC0A6890BB2}"/>
              </a:ext>
            </a:extLst>
          </p:cNvPr>
          <p:cNvGrpSpPr>
            <a:grpSpLocks/>
          </p:cNvGrpSpPr>
          <p:nvPr/>
        </p:nvGrpSpPr>
        <p:grpSpPr bwMode="auto">
          <a:xfrm>
            <a:off x="6178844" y="2461114"/>
            <a:ext cx="365127" cy="638174"/>
            <a:chOff x="4140" y="429"/>
            <a:chExt cx="1425" cy="2396"/>
          </a:xfrm>
        </p:grpSpPr>
        <p:sp>
          <p:nvSpPr>
            <p:cNvPr id="142" name="Freeform 250">
              <a:extLst>
                <a:ext uri="{FF2B5EF4-FFF2-40B4-BE49-F238E27FC236}">
                  <a16:creationId xmlns:a16="http://schemas.microsoft.com/office/drawing/2014/main" id="{7888A3FD-EFA1-5AFB-8D0D-1417D9740474}"/>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3" name="Rectangle 142">
              <a:extLst>
                <a:ext uri="{FF2B5EF4-FFF2-40B4-BE49-F238E27FC236}">
                  <a16:creationId xmlns:a16="http://schemas.microsoft.com/office/drawing/2014/main" id="{3A2A5D14-D21E-5F75-9B09-3956F6505105}"/>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4" name="Freeform 252">
              <a:extLst>
                <a:ext uri="{FF2B5EF4-FFF2-40B4-BE49-F238E27FC236}">
                  <a16:creationId xmlns:a16="http://schemas.microsoft.com/office/drawing/2014/main" id="{F175E3E7-EBD7-4DB2-41AD-177C1284D082}"/>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5" name="Freeform 253">
              <a:extLst>
                <a:ext uri="{FF2B5EF4-FFF2-40B4-BE49-F238E27FC236}">
                  <a16:creationId xmlns:a16="http://schemas.microsoft.com/office/drawing/2014/main" id="{A2A3705F-6169-71B6-A214-361903D956DC}"/>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6" name="Rectangle 145">
              <a:extLst>
                <a:ext uri="{FF2B5EF4-FFF2-40B4-BE49-F238E27FC236}">
                  <a16:creationId xmlns:a16="http://schemas.microsoft.com/office/drawing/2014/main" id="{3AFEBAC0-3BC9-E826-DBA9-40348F70B0F8}"/>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7" name="Group 146">
              <a:extLst>
                <a:ext uri="{FF2B5EF4-FFF2-40B4-BE49-F238E27FC236}">
                  <a16:creationId xmlns:a16="http://schemas.microsoft.com/office/drawing/2014/main" id="{7E259A4A-5C8D-2317-2CED-94E1A59D8042}"/>
                </a:ext>
              </a:extLst>
            </p:cNvPr>
            <p:cNvGrpSpPr>
              <a:grpSpLocks/>
            </p:cNvGrpSpPr>
            <p:nvPr/>
          </p:nvGrpSpPr>
          <p:grpSpPr bwMode="auto">
            <a:xfrm>
              <a:off x="4748" y="663"/>
              <a:ext cx="583" cy="143"/>
              <a:chOff x="612" y="2562"/>
              <a:chExt cx="727" cy="137"/>
            </a:xfrm>
          </p:grpSpPr>
          <p:sp>
            <p:nvSpPr>
              <p:cNvPr id="172" name="AutoShape 256">
                <a:extLst>
                  <a:ext uri="{FF2B5EF4-FFF2-40B4-BE49-F238E27FC236}">
                    <a16:creationId xmlns:a16="http://schemas.microsoft.com/office/drawing/2014/main" id="{A3448055-EF17-2A1E-3159-728C9F408B25}"/>
                  </a:ext>
                </a:extLst>
              </p:cNvPr>
              <p:cNvSpPr>
                <a:spLocks noChangeArrowheads="1"/>
              </p:cNvSpPr>
              <p:nvPr/>
            </p:nvSpPr>
            <p:spPr bwMode="auto">
              <a:xfrm>
                <a:off x="612" y="2562"/>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3" name="AutoShape 257">
                <a:extLst>
                  <a:ext uri="{FF2B5EF4-FFF2-40B4-BE49-F238E27FC236}">
                    <a16:creationId xmlns:a16="http://schemas.microsoft.com/office/drawing/2014/main" id="{4550CD23-28C4-4FAF-9A9C-40D98EC8E01B}"/>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48" name="Rectangle 147">
              <a:extLst>
                <a:ext uri="{FF2B5EF4-FFF2-40B4-BE49-F238E27FC236}">
                  <a16:creationId xmlns:a16="http://schemas.microsoft.com/office/drawing/2014/main" id="{7F2FECAB-76D2-2A21-E6DE-4F05686979D7}"/>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9" name="Group 148">
              <a:extLst>
                <a:ext uri="{FF2B5EF4-FFF2-40B4-BE49-F238E27FC236}">
                  <a16:creationId xmlns:a16="http://schemas.microsoft.com/office/drawing/2014/main" id="{2A0DCFF9-63E0-F7AF-754E-2F00729A8B7E}"/>
                </a:ext>
              </a:extLst>
            </p:cNvPr>
            <p:cNvGrpSpPr>
              <a:grpSpLocks/>
            </p:cNvGrpSpPr>
            <p:nvPr/>
          </p:nvGrpSpPr>
          <p:grpSpPr bwMode="auto">
            <a:xfrm>
              <a:off x="4747" y="989"/>
              <a:ext cx="583" cy="125"/>
              <a:chOff x="614" y="2569"/>
              <a:chExt cx="727" cy="130"/>
            </a:xfrm>
          </p:grpSpPr>
          <p:sp>
            <p:nvSpPr>
              <p:cNvPr id="170" name="AutoShape 260">
                <a:extLst>
                  <a:ext uri="{FF2B5EF4-FFF2-40B4-BE49-F238E27FC236}">
                    <a16:creationId xmlns:a16="http://schemas.microsoft.com/office/drawing/2014/main" id="{7E7F7FFC-1467-1A00-C6C4-4E592F967230}"/>
                  </a:ext>
                </a:extLst>
              </p:cNvPr>
              <p:cNvSpPr>
                <a:spLocks noChangeArrowheads="1"/>
              </p:cNvSpPr>
              <p:nvPr/>
            </p:nvSpPr>
            <p:spPr bwMode="auto">
              <a:xfrm>
                <a:off x="614" y="2569"/>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1" name="AutoShape 261">
                <a:extLst>
                  <a:ext uri="{FF2B5EF4-FFF2-40B4-BE49-F238E27FC236}">
                    <a16:creationId xmlns:a16="http://schemas.microsoft.com/office/drawing/2014/main" id="{405A1B40-7CDE-43A1-F514-7BA8F2049AD5}"/>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0" name="Rectangle 149">
              <a:extLst>
                <a:ext uri="{FF2B5EF4-FFF2-40B4-BE49-F238E27FC236}">
                  <a16:creationId xmlns:a16="http://schemas.microsoft.com/office/drawing/2014/main" id="{47C673A3-7DEF-F722-8C7F-21FB57D1A647}"/>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1" name="Rectangle 150">
              <a:extLst>
                <a:ext uri="{FF2B5EF4-FFF2-40B4-BE49-F238E27FC236}">
                  <a16:creationId xmlns:a16="http://schemas.microsoft.com/office/drawing/2014/main" id="{B56054FE-04D8-8283-0B2F-93400029E234}"/>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52" name="Group 151">
              <a:extLst>
                <a:ext uri="{FF2B5EF4-FFF2-40B4-BE49-F238E27FC236}">
                  <a16:creationId xmlns:a16="http://schemas.microsoft.com/office/drawing/2014/main" id="{8251D0F9-A7FB-F6A5-619A-7A4452F6CC13}"/>
                </a:ext>
              </a:extLst>
            </p:cNvPr>
            <p:cNvGrpSpPr>
              <a:grpSpLocks/>
            </p:cNvGrpSpPr>
            <p:nvPr/>
          </p:nvGrpSpPr>
          <p:grpSpPr bwMode="auto">
            <a:xfrm>
              <a:off x="4735" y="1619"/>
              <a:ext cx="576" cy="143"/>
              <a:chOff x="614" y="2568"/>
              <a:chExt cx="718" cy="132"/>
            </a:xfrm>
          </p:grpSpPr>
          <p:sp>
            <p:nvSpPr>
              <p:cNvPr id="168" name="AutoShape 265">
                <a:extLst>
                  <a:ext uri="{FF2B5EF4-FFF2-40B4-BE49-F238E27FC236}">
                    <a16:creationId xmlns:a16="http://schemas.microsoft.com/office/drawing/2014/main" id="{B07D8BE1-3861-7DD5-D2CB-58B38BF981F0}"/>
                  </a:ext>
                </a:extLst>
              </p:cNvPr>
              <p:cNvSpPr>
                <a:spLocks noChangeArrowheads="1"/>
              </p:cNvSpPr>
              <p:nvPr/>
            </p:nvSpPr>
            <p:spPr bwMode="auto">
              <a:xfrm>
                <a:off x="614" y="2568"/>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9" name="AutoShape 266">
                <a:extLst>
                  <a:ext uri="{FF2B5EF4-FFF2-40B4-BE49-F238E27FC236}">
                    <a16:creationId xmlns:a16="http://schemas.microsoft.com/office/drawing/2014/main" id="{541A91AF-7715-C8A9-D208-55721E928AD2}"/>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3" name="Freeform 267">
              <a:extLst>
                <a:ext uri="{FF2B5EF4-FFF2-40B4-BE49-F238E27FC236}">
                  <a16:creationId xmlns:a16="http://schemas.microsoft.com/office/drawing/2014/main" id="{D573F940-3126-1F7D-C389-BA6FB0EAA59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54" name="Group 153">
              <a:extLst>
                <a:ext uri="{FF2B5EF4-FFF2-40B4-BE49-F238E27FC236}">
                  <a16:creationId xmlns:a16="http://schemas.microsoft.com/office/drawing/2014/main" id="{C9F10BF1-986D-2D6C-6DFC-A5F9BB9F371C}"/>
                </a:ext>
              </a:extLst>
            </p:cNvPr>
            <p:cNvGrpSpPr>
              <a:grpSpLocks/>
            </p:cNvGrpSpPr>
            <p:nvPr/>
          </p:nvGrpSpPr>
          <p:grpSpPr bwMode="auto">
            <a:xfrm>
              <a:off x="4741" y="1329"/>
              <a:ext cx="582" cy="137"/>
              <a:chOff x="616" y="2570"/>
              <a:chExt cx="725" cy="137"/>
            </a:xfrm>
          </p:grpSpPr>
          <p:sp>
            <p:nvSpPr>
              <p:cNvPr id="166" name="AutoShape 269">
                <a:extLst>
                  <a:ext uri="{FF2B5EF4-FFF2-40B4-BE49-F238E27FC236}">
                    <a16:creationId xmlns:a16="http://schemas.microsoft.com/office/drawing/2014/main" id="{6A3A168D-CC7E-9024-2443-48F0B35E443E}"/>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7" name="AutoShape 270">
                <a:extLst>
                  <a:ext uri="{FF2B5EF4-FFF2-40B4-BE49-F238E27FC236}">
                    <a16:creationId xmlns:a16="http://schemas.microsoft.com/office/drawing/2014/main" id="{D7B14508-EFDB-75D6-A5ED-C1C983553AFF}"/>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5" name="Rectangle 154">
              <a:extLst>
                <a:ext uri="{FF2B5EF4-FFF2-40B4-BE49-F238E27FC236}">
                  <a16:creationId xmlns:a16="http://schemas.microsoft.com/office/drawing/2014/main" id="{06512739-8154-8B57-9D98-DBBD1BD5A65B}"/>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6" name="Freeform 272">
              <a:extLst>
                <a:ext uri="{FF2B5EF4-FFF2-40B4-BE49-F238E27FC236}">
                  <a16:creationId xmlns:a16="http://schemas.microsoft.com/office/drawing/2014/main" id="{D5AD3948-E689-E210-14C9-2D2AEDE20A9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7" name="Freeform 273">
              <a:extLst>
                <a:ext uri="{FF2B5EF4-FFF2-40B4-BE49-F238E27FC236}">
                  <a16:creationId xmlns:a16="http://schemas.microsoft.com/office/drawing/2014/main" id="{6FFAA7F7-C5B6-B2C7-154A-B32996D50F7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8" name="Oval 157">
              <a:extLst>
                <a:ext uri="{FF2B5EF4-FFF2-40B4-BE49-F238E27FC236}">
                  <a16:creationId xmlns:a16="http://schemas.microsoft.com/office/drawing/2014/main" id="{88548197-B0D6-A6D8-5212-24D711D196B0}"/>
                </a:ext>
              </a:extLst>
            </p:cNvPr>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9" name="Freeform 275">
              <a:extLst>
                <a:ext uri="{FF2B5EF4-FFF2-40B4-BE49-F238E27FC236}">
                  <a16:creationId xmlns:a16="http://schemas.microsoft.com/office/drawing/2014/main" id="{6E279674-0137-C765-021D-0E6D6108773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60" name="AutoShape 276">
              <a:extLst>
                <a:ext uri="{FF2B5EF4-FFF2-40B4-BE49-F238E27FC236}">
                  <a16:creationId xmlns:a16="http://schemas.microsoft.com/office/drawing/2014/main" id="{E4EC0284-5695-93DB-3E70-D0CFB259E2E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1" name="AutoShape 277">
              <a:extLst>
                <a:ext uri="{FF2B5EF4-FFF2-40B4-BE49-F238E27FC236}">
                  <a16:creationId xmlns:a16="http://schemas.microsoft.com/office/drawing/2014/main" id="{83A4A297-21F6-FA27-95BC-A210BD6F2948}"/>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2" name="Oval 161">
              <a:extLst>
                <a:ext uri="{FF2B5EF4-FFF2-40B4-BE49-F238E27FC236}">
                  <a16:creationId xmlns:a16="http://schemas.microsoft.com/office/drawing/2014/main" id="{C293F110-E35A-1D77-F48E-90F17F4C2B25}"/>
                </a:ext>
              </a:extLst>
            </p:cNvPr>
            <p:cNvSpPr>
              <a:spLocks noChangeArrowheads="1"/>
            </p:cNvSpPr>
            <p:nvPr/>
          </p:nvSpPr>
          <p:spPr bwMode="auto">
            <a:xfrm>
              <a:off x="4307"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3" name="Oval 162">
              <a:extLst>
                <a:ext uri="{FF2B5EF4-FFF2-40B4-BE49-F238E27FC236}">
                  <a16:creationId xmlns:a16="http://schemas.microsoft.com/office/drawing/2014/main" id="{D73B2A73-0F64-15B9-4B4C-CB9F179B8A1C}"/>
                </a:ext>
              </a:extLst>
            </p:cNvPr>
            <p:cNvSpPr>
              <a:spLocks noChangeArrowheads="1"/>
            </p:cNvSpPr>
            <p:nvPr/>
          </p:nvSpPr>
          <p:spPr bwMode="auto">
            <a:xfrm>
              <a:off x="4487"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64" name="Oval 163">
              <a:extLst>
                <a:ext uri="{FF2B5EF4-FFF2-40B4-BE49-F238E27FC236}">
                  <a16:creationId xmlns:a16="http://schemas.microsoft.com/office/drawing/2014/main" id="{58AE30DA-C5AB-BE80-0C99-8C1BF2A756A6}"/>
                </a:ext>
              </a:extLst>
            </p:cNvPr>
            <p:cNvSpPr>
              <a:spLocks noChangeArrowheads="1"/>
            </p:cNvSpPr>
            <p:nvPr/>
          </p:nvSpPr>
          <p:spPr bwMode="auto">
            <a:xfrm>
              <a:off x="4660" y="2378"/>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5" name="Rectangle 164">
              <a:extLst>
                <a:ext uri="{FF2B5EF4-FFF2-40B4-BE49-F238E27FC236}">
                  <a16:creationId xmlns:a16="http://schemas.microsoft.com/office/drawing/2014/main" id="{F075E24C-061D-03CD-AB3E-F0DD9D9D94FC}"/>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 name="TextBox 491">
            <a:extLst>
              <a:ext uri="{FF2B5EF4-FFF2-40B4-BE49-F238E27FC236}">
                <a16:creationId xmlns:a16="http://schemas.microsoft.com/office/drawing/2014/main" id="{7E8BE4D6-476A-42BC-D7AB-3853CE1B5591}"/>
              </a:ext>
            </a:extLst>
          </p:cNvPr>
          <p:cNvSpPr txBox="1">
            <a:spLocks noChangeArrowheads="1"/>
          </p:cNvSpPr>
          <p:nvPr/>
        </p:nvSpPr>
        <p:spPr bwMode="auto">
          <a:xfrm>
            <a:off x="4786600" y="1800714"/>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Amazon cloud</a:t>
            </a:r>
          </a:p>
        </p:txBody>
      </p:sp>
      <p:grpSp>
        <p:nvGrpSpPr>
          <p:cNvPr id="17" name="Group 16">
            <a:extLst>
              <a:ext uri="{FF2B5EF4-FFF2-40B4-BE49-F238E27FC236}">
                <a16:creationId xmlns:a16="http://schemas.microsoft.com/office/drawing/2014/main" id="{F5D479E8-9A0B-A3C2-774D-8A4D5F950EFD}"/>
              </a:ext>
            </a:extLst>
          </p:cNvPr>
          <p:cNvGrpSpPr>
            <a:grpSpLocks/>
          </p:cNvGrpSpPr>
          <p:nvPr/>
        </p:nvGrpSpPr>
        <p:grpSpPr bwMode="auto">
          <a:xfrm>
            <a:off x="8617237" y="1892789"/>
            <a:ext cx="1376363" cy="1355725"/>
            <a:chOff x="7030938" y="1184076"/>
            <a:chExt cx="1375947" cy="1355492"/>
          </a:xfrm>
        </p:grpSpPr>
        <p:sp>
          <p:nvSpPr>
            <p:cNvPr id="107" name="Freeform 1287">
              <a:extLst>
                <a:ext uri="{FF2B5EF4-FFF2-40B4-BE49-F238E27FC236}">
                  <a16:creationId xmlns:a16="http://schemas.microsoft.com/office/drawing/2014/main" id="{755AC225-C7AD-BD54-A02B-71CAEDF22990}"/>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08" name="Group 107">
              <a:extLst>
                <a:ext uri="{FF2B5EF4-FFF2-40B4-BE49-F238E27FC236}">
                  <a16:creationId xmlns:a16="http://schemas.microsoft.com/office/drawing/2014/main" id="{0D6495A5-2379-9786-ACEA-63673F6A2B4C}"/>
                </a:ext>
              </a:extLst>
            </p:cNvPr>
            <p:cNvGrpSpPr>
              <a:grpSpLocks/>
            </p:cNvGrpSpPr>
            <p:nvPr/>
          </p:nvGrpSpPr>
          <p:grpSpPr bwMode="auto">
            <a:xfrm>
              <a:off x="7191147" y="1666633"/>
              <a:ext cx="365022" cy="636487"/>
              <a:chOff x="4140" y="433"/>
              <a:chExt cx="1423" cy="2392"/>
            </a:xfrm>
          </p:grpSpPr>
          <p:sp>
            <p:nvSpPr>
              <p:cNvPr id="110" name="Freeform 250">
                <a:extLst>
                  <a:ext uri="{FF2B5EF4-FFF2-40B4-BE49-F238E27FC236}">
                    <a16:creationId xmlns:a16="http://schemas.microsoft.com/office/drawing/2014/main" id="{AEDDA92E-0374-2287-95BE-020A1B23B659}"/>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1" name="Rectangle 110">
                <a:extLst>
                  <a:ext uri="{FF2B5EF4-FFF2-40B4-BE49-F238E27FC236}">
                    <a16:creationId xmlns:a16="http://schemas.microsoft.com/office/drawing/2014/main" id="{676A5DFA-5466-9B11-258A-AFE64DD945B8}"/>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2" name="Freeform 252">
                <a:extLst>
                  <a:ext uri="{FF2B5EF4-FFF2-40B4-BE49-F238E27FC236}">
                    <a16:creationId xmlns:a16="http://schemas.microsoft.com/office/drawing/2014/main" id="{C0AAAC4C-5039-0BD9-5EAE-17E0BDF2DC7E}"/>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3" name="Freeform 253">
                <a:extLst>
                  <a:ext uri="{FF2B5EF4-FFF2-40B4-BE49-F238E27FC236}">
                    <a16:creationId xmlns:a16="http://schemas.microsoft.com/office/drawing/2014/main" id="{CB4A7283-5BC5-E3CE-23F6-393B8EB91DC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4" name="Rectangle 113">
                <a:extLst>
                  <a:ext uri="{FF2B5EF4-FFF2-40B4-BE49-F238E27FC236}">
                    <a16:creationId xmlns:a16="http://schemas.microsoft.com/office/drawing/2014/main" id="{4B4E0EE1-A3E6-5C6E-1E3E-8937F804F545}"/>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5" name="Group 114">
                <a:extLst>
                  <a:ext uri="{FF2B5EF4-FFF2-40B4-BE49-F238E27FC236}">
                    <a16:creationId xmlns:a16="http://schemas.microsoft.com/office/drawing/2014/main" id="{84E077E9-8E8F-55E9-7D48-35150000E8F3}"/>
                  </a:ext>
                </a:extLst>
              </p:cNvPr>
              <p:cNvGrpSpPr>
                <a:grpSpLocks/>
              </p:cNvGrpSpPr>
              <p:nvPr/>
            </p:nvGrpSpPr>
            <p:grpSpPr bwMode="auto">
              <a:xfrm>
                <a:off x="4747" y="662"/>
                <a:ext cx="582" cy="131"/>
                <a:chOff x="611" y="2571"/>
                <a:chExt cx="726" cy="126"/>
              </a:xfrm>
            </p:grpSpPr>
            <p:sp>
              <p:nvSpPr>
                <p:cNvPr id="140" name="AutoShape 256">
                  <a:extLst>
                    <a:ext uri="{FF2B5EF4-FFF2-40B4-BE49-F238E27FC236}">
                      <a16:creationId xmlns:a16="http://schemas.microsoft.com/office/drawing/2014/main" id="{78F39A3B-1C6E-DC4D-6EBF-CA361F6BBC81}"/>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1" name="AutoShape 257">
                  <a:extLst>
                    <a:ext uri="{FF2B5EF4-FFF2-40B4-BE49-F238E27FC236}">
                      <a16:creationId xmlns:a16="http://schemas.microsoft.com/office/drawing/2014/main" id="{587083BA-2024-710F-43AC-944AB3E4FE33}"/>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6" name="Rectangle 115">
                <a:extLst>
                  <a:ext uri="{FF2B5EF4-FFF2-40B4-BE49-F238E27FC236}">
                    <a16:creationId xmlns:a16="http://schemas.microsoft.com/office/drawing/2014/main" id="{994479BF-826D-0CF8-6E1C-E6FA7F52C1A7}"/>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7" name="Group 116">
                <a:extLst>
                  <a:ext uri="{FF2B5EF4-FFF2-40B4-BE49-F238E27FC236}">
                    <a16:creationId xmlns:a16="http://schemas.microsoft.com/office/drawing/2014/main" id="{CD424019-C766-54F8-2D84-722C6AE1D705}"/>
                  </a:ext>
                </a:extLst>
              </p:cNvPr>
              <p:cNvGrpSpPr>
                <a:grpSpLocks/>
              </p:cNvGrpSpPr>
              <p:nvPr/>
            </p:nvGrpSpPr>
            <p:grpSpPr bwMode="auto">
              <a:xfrm>
                <a:off x="4747" y="993"/>
                <a:ext cx="582" cy="125"/>
                <a:chOff x="614" y="2574"/>
                <a:chExt cx="726" cy="130"/>
              </a:xfrm>
            </p:grpSpPr>
            <p:sp>
              <p:nvSpPr>
                <p:cNvPr id="138" name="AutoShape 260">
                  <a:extLst>
                    <a:ext uri="{FF2B5EF4-FFF2-40B4-BE49-F238E27FC236}">
                      <a16:creationId xmlns:a16="http://schemas.microsoft.com/office/drawing/2014/main" id="{66295D10-3713-B15C-5C39-34A1F824F52D}"/>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9" name="AutoShape 261">
                  <a:extLst>
                    <a:ext uri="{FF2B5EF4-FFF2-40B4-BE49-F238E27FC236}">
                      <a16:creationId xmlns:a16="http://schemas.microsoft.com/office/drawing/2014/main" id="{9AFF164D-C215-5579-B5D2-7D3DAA3DED2A}"/>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8" name="Rectangle 117">
                <a:extLst>
                  <a:ext uri="{FF2B5EF4-FFF2-40B4-BE49-F238E27FC236}">
                    <a16:creationId xmlns:a16="http://schemas.microsoft.com/office/drawing/2014/main" id="{1001EDE1-F1AD-0D92-3F0A-3345422F0024}"/>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9" name="Rectangle 118">
                <a:extLst>
                  <a:ext uri="{FF2B5EF4-FFF2-40B4-BE49-F238E27FC236}">
                    <a16:creationId xmlns:a16="http://schemas.microsoft.com/office/drawing/2014/main" id="{52E5176F-BEA2-B166-8D2D-E9720248F2F2}"/>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20" name="Group 119">
                <a:extLst>
                  <a:ext uri="{FF2B5EF4-FFF2-40B4-BE49-F238E27FC236}">
                    <a16:creationId xmlns:a16="http://schemas.microsoft.com/office/drawing/2014/main" id="{E98C4131-00A6-7C65-CAC1-CD3C79415EA3}"/>
                  </a:ext>
                </a:extLst>
              </p:cNvPr>
              <p:cNvGrpSpPr>
                <a:grpSpLocks/>
              </p:cNvGrpSpPr>
              <p:nvPr/>
            </p:nvGrpSpPr>
            <p:grpSpPr bwMode="auto">
              <a:xfrm>
                <a:off x="4735" y="1634"/>
                <a:ext cx="576" cy="137"/>
                <a:chOff x="613" y="2572"/>
                <a:chExt cx="717" cy="126"/>
              </a:xfrm>
            </p:grpSpPr>
            <p:sp>
              <p:nvSpPr>
                <p:cNvPr id="136" name="AutoShape 265">
                  <a:extLst>
                    <a:ext uri="{FF2B5EF4-FFF2-40B4-BE49-F238E27FC236}">
                      <a16:creationId xmlns:a16="http://schemas.microsoft.com/office/drawing/2014/main" id="{E8C3C50B-EE6D-C8C4-E590-29A42AD945F7}"/>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7" name="AutoShape 266">
                  <a:extLst>
                    <a:ext uri="{FF2B5EF4-FFF2-40B4-BE49-F238E27FC236}">
                      <a16:creationId xmlns:a16="http://schemas.microsoft.com/office/drawing/2014/main" id="{FE96D897-A3E3-3BBA-E170-67E8029EFCF5}"/>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1" name="Freeform 267">
                <a:extLst>
                  <a:ext uri="{FF2B5EF4-FFF2-40B4-BE49-F238E27FC236}">
                    <a16:creationId xmlns:a16="http://schemas.microsoft.com/office/drawing/2014/main" id="{AD568C0F-0B5C-BB90-A774-8294D0180410}"/>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2" name="Group 121">
                <a:extLst>
                  <a:ext uri="{FF2B5EF4-FFF2-40B4-BE49-F238E27FC236}">
                    <a16:creationId xmlns:a16="http://schemas.microsoft.com/office/drawing/2014/main" id="{0BD19A37-57BB-B943-BA68-581269C34EFE}"/>
                  </a:ext>
                </a:extLst>
              </p:cNvPr>
              <p:cNvGrpSpPr>
                <a:grpSpLocks/>
              </p:cNvGrpSpPr>
              <p:nvPr/>
            </p:nvGrpSpPr>
            <p:grpSpPr bwMode="auto">
              <a:xfrm>
                <a:off x="4740" y="1328"/>
                <a:ext cx="581" cy="143"/>
                <a:chOff x="616" y="2569"/>
                <a:chExt cx="724" cy="143"/>
              </a:xfrm>
            </p:grpSpPr>
            <p:sp>
              <p:nvSpPr>
                <p:cNvPr id="134" name="AutoShape 269">
                  <a:extLst>
                    <a:ext uri="{FF2B5EF4-FFF2-40B4-BE49-F238E27FC236}">
                      <a16:creationId xmlns:a16="http://schemas.microsoft.com/office/drawing/2014/main" id="{44136707-D318-75BB-9E58-64155D4AA3AF}"/>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5" name="AutoShape 270">
                  <a:extLst>
                    <a:ext uri="{FF2B5EF4-FFF2-40B4-BE49-F238E27FC236}">
                      <a16:creationId xmlns:a16="http://schemas.microsoft.com/office/drawing/2014/main" id="{6D7269D1-BFA9-0D96-790E-4B15E017F5CB}"/>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3" name="Rectangle 122">
                <a:extLst>
                  <a:ext uri="{FF2B5EF4-FFF2-40B4-BE49-F238E27FC236}">
                    <a16:creationId xmlns:a16="http://schemas.microsoft.com/office/drawing/2014/main" id="{15A2EDDA-1028-2A58-B98B-1576F1544E9A}"/>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4" name="Freeform 272">
                <a:extLst>
                  <a:ext uri="{FF2B5EF4-FFF2-40B4-BE49-F238E27FC236}">
                    <a16:creationId xmlns:a16="http://schemas.microsoft.com/office/drawing/2014/main" id="{E6CD3A05-E899-7683-D180-21B68A66B8E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5" name="Freeform 273">
                <a:extLst>
                  <a:ext uri="{FF2B5EF4-FFF2-40B4-BE49-F238E27FC236}">
                    <a16:creationId xmlns:a16="http://schemas.microsoft.com/office/drawing/2014/main" id="{B5133693-DE71-6988-030C-1F2B8968D4FE}"/>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6" name="Oval 125">
                <a:extLst>
                  <a:ext uri="{FF2B5EF4-FFF2-40B4-BE49-F238E27FC236}">
                    <a16:creationId xmlns:a16="http://schemas.microsoft.com/office/drawing/2014/main" id="{2560EBCB-D0E5-259D-71E3-8920068D2598}"/>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7" name="Freeform 275">
                <a:extLst>
                  <a:ext uri="{FF2B5EF4-FFF2-40B4-BE49-F238E27FC236}">
                    <a16:creationId xmlns:a16="http://schemas.microsoft.com/office/drawing/2014/main" id="{3DA7A0CE-CE74-84D7-A26B-76FC1B852AC1}"/>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8" name="AutoShape 276">
                <a:extLst>
                  <a:ext uri="{FF2B5EF4-FFF2-40B4-BE49-F238E27FC236}">
                    <a16:creationId xmlns:a16="http://schemas.microsoft.com/office/drawing/2014/main" id="{57950355-57B9-2524-E24E-4336A593F80A}"/>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9" name="AutoShape 277">
                <a:extLst>
                  <a:ext uri="{FF2B5EF4-FFF2-40B4-BE49-F238E27FC236}">
                    <a16:creationId xmlns:a16="http://schemas.microsoft.com/office/drawing/2014/main" id="{AF9D26BE-54CD-BE4C-BB17-233B7554FF62}"/>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0" name="Oval 129">
                <a:extLst>
                  <a:ext uri="{FF2B5EF4-FFF2-40B4-BE49-F238E27FC236}">
                    <a16:creationId xmlns:a16="http://schemas.microsoft.com/office/drawing/2014/main" id="{AE996D57-1F64-106E-A67A-5DA50AF7CB28}"/>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1" name="Oval 130">
                <a:extLst>
                  <a:ext uri="{FF2B5EF4-FFF2-40B4-BE49-F238E27FC236}">
                    <a16:creationId xmlns:a16="http://schemas.microsoft.com/office/drawing/2014/main" id="{5A2AEDA8-4519-D5AF-7E1D-D5106B31FFA8}"/>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32" name="Oval 131">
                <a:extLst>
                  <a:ext uri="{FF2B5EF4-FFF2-40B4-BE49-F238E27FC236}">
                    <a16:creationId xmlns:a16="http://schemas.microsoft.com/office/drawing/2014/main" id="{E0209DAB-750D-86B0-608F-181CEA01BF8B}"/>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3" name="Rectangle 132">
                <a:extLst>
                  <a:ext uri="{FF2B5EF4-FFF2-40B4-BE49-F238E27FC236}">
                    <a16:creationId xmlns:a16="http://schemas.microsoft.com/office/drawing/2014/main" id="{BB534851-7FFB-4C10-49EF-8217429D310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09" name="TextBox 492">
              <a:extLst>
                <a:ext uri="{FF2B5EF4-FFF2-40B4-BE49-F238E27FC236}">
                  <a16:creationId xmlns:a16="http://schemas.microsoft.com/office/drawing/2014/main" id="{2C5070EC-90AB-EFD9-0DDF-C35A416419D7}"/>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cxnSp>
        <p:nvCxnSpPr>
          <p:cNvPr id="18" name="Straight Arrow Connector 17">
            <a:extLst>
              <a:ext uri="{FF2B5EF4-FFF2-40B4-BE49-F238E27FC236}">
                <a16:creationId xmlns:a16="http://schemas.microsoft.com/office/drawing/2014/main" id="{D2BA5729-7FAF-F6BE-5DE5-B7C11190DE1B}"/>
              </a:ext>
            </a:extLst>
          </p:cNvPr>
          <p:cNvCxnSpPr>
            <a:cxnSpLocks noChangeShapeType="1"/>
          </p:cNvCxnSpPr>
          <p:nvPr/>
        </p:nvCxnSpPr>
        <p:spPr bwMode="auto">
          <a:xfrm flipH="1">
            <a:off x="4931062" y="2821477"/>
            <a:ext cx="7938" cy="2376487"/>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9" name="Group 18">
            <a:extLst>
              <a:ext uri="{FF2B5EF4-FFF2-40B4-BE49-F238E27FC236}">
                <a16:creationId xmlns:a16="http://schemas.microsoft.com/office/drawing/2014/main" id="{FE274CD2-8A93-F23F-D5F4-ACCCA1A5BD1B}"/>
              </a:ext>
            </a:extLst>
          </p:cNvPr>
          <p:cNvGrpSpPr>
            <a:grpSpLocks/>
          </p:cNvGrpSpPr>
          <p:nvPr/>
        </p:nvGrpSpPr>
        <p:grpSpPr bwMode="auto">
          <a:xfrm>
            <a:off x="4772312" y="3794614"/>
            <a:ext cx="317500" cy="369888"/>
            <a:chOff x="1614533" y="4280420"/>
            <a:chExt cx="317511" cy="369332"/>
          </a:xfrm>
        </p:grpSpPr>
        <p:sp>
          <p:nvSpPr>
            <p:cNvPr id="105" name="Oval 104">
              <a:extLst>
                <a:ext uri="{FF2B5EF4-FFF2-40B4-BE49-F238E27FC236}">
                  <a16:creationId xmlns:a16="http://schemas.microsoft.com/office/drawing/2014/main" id="{BE5865F2-A512-C962-F068-8F6A0BF0A8F7}"/>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6" name="TextBox 502">
              <a:extLst>
                <a:ext uri="{FF2B5EF4-FFF2-40B4-BE49-F238E27FC236}">
                  <a16:creationId xmlns:a16="http://schemas.microsoft.com/office/drawing/2014/main" id="{CEDF8E99-F11D-E487-4807-94D9E940754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2</a:t>
              </a:r>
            </a:p>
          </p:txBody>
        </p:sp>
      </p:grpSp>
      <p:sp>
        <p:nvSpPr>
          <p:cNvPr id="20" name="TextBox 503">
            <a:extLst>
              <a:ext uri="{FF2B5EF4-FFF2-40B4-BE49-F238E27FC236}">
                <a16:creationId xmlns:a16="http://schemas.microsoft.com/office/drawing/2014/main" id="{12F7C361-3EC8-FF4C-843F-0D617958068D}"/>
              </a:ext>
            </a:extLst>
          </p:cNvPr>
          <p:cNvSpPr txBox="1">
            <a:spLocks noChangeArrowheads="1"/>
          </p:cNvSpPr>
          <p:nvPr/>
        </p:nvSpPr>
        <p:spPr bwMode="auto">
          <a:xfrm>
            <a:off x="3507075" y="34882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2. Bob browses</a:t>
            </a:r>
          </a:p>
          <a:p>
            <a:r>
              <a:rPr lang="en-US" altLang="en-US" sz="1800" dirty="0">
                <a:latin typeface="Arial Narrow" panose="020B0606020202030204" pitchFamily="34" charset="0"/>
              </a:rPr>
              <a:t>Netflix video</a:t>
            </a:r>
          </a:p>
        </p:txBody>
      </p:sp>
      <p:cxnSp>
        <p:nvCxnSpPr>
          <p:cNvPr id="21" name="Straight Arrow Connector 20">
            <a:extLst>
              <a:ext uri="{FF2B5EF4-FFF2-40B4-BE49-F238E27FC236}">
                <a16:creationId xmlns:a16="http://schemas.microsoft.com/office/drawing/2014/main" id="{17552AD9-839B-9AEE-7627-3D062AC2C189}"/>
              </a:ext>
            </a:extLst>
          </p:cNvPr>
          <p:cNvCxnSpPr>
            <a:cxnSpLocks noChangeShapeType="1"/>
          </p:cNvCxnSpPr>
          <p:nvPr/>
        </p:nvCxnSpPr>
        <p:spPr bwMode="auto">
          <a:xfrm flipH="1">
            <a:off x="5245387" y="2916727"/>
            <a:ext cx="3175" cy="23526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2" name="Group 21">
            <a:extLst>
              <a:ext uri="{FF2B5EF4-FFF2-40B4-BE49-F238E27FC236}">
                <a16:creationId xmlns:a16="http://schemas.microsoft.com/office/drawing/2014/main" id="{B7B0D1E2-E064-D489-67F2-92A9DC2B8847}"/>
              </a:ext>
            </a:extLst>
          </p:cNvPr>
          <p:cNvGrpSpPr>
            <a:grpSpLocks/>
          </p:cNvGrpSpPr>
          <p:nvPr/>
        </p:nvGrpSpPr>
        <p:grpSpPr bwMode="auto">
          <a:xfrm>
            <a:off x="5072350" y="3951777"/>
            <a:ext cx="317500" cy="369887"/>
            <a:chOff x="1614533" y="4280420"/>
            <a:chExt cx="317511" cy="369332"/>
          </a:xfrm>
        </p:grpSpPr>
        <p:sp>
          <p:nvSpPr>
            <p:cNvPr id="103" name="Oval 102">
              <a:extLst>
                <a:ext uri="{FF2B5EF4-FFF2-40B4-BE49-F238E27FC236}">
                  <a16:creationId xmlns:a16="http://schemas.microsoft.com/office/drawing/2014/main" id="{2893DD77-CA0F-D27D-0230-79332E8A7F76}"/>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4" name="TextBox 508">
              <a:extLst>
                <a:ext uri="{FF2B5EF4-FFF2-40B4-BE49-F238E27FC236}">
                  <a16:creationId xmlns:a16="http://schemas.microsoft.com/office/drawing/2014/main" id="{0A3EEAE1-6990-FF8B-5053-4C1D59A8FB6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3</a:t>
              </a:r>
            </a:p>
          </p:txBody>
        </p:sp>
      </p:grpSp>
      <p:sp>
        <p:nvSpPr>
          <p:cNvPr id="23" name="TextBox 509">
            <a:extLst>
              <a:ext uri="{FF2B5EF4-FFF2-40B4-BE49-F238E27FC236}">
                <a16:creationId xmlns:a16="http://schemas.microsoft.com/office/drawing/2014/main" id="{619EA29D-E789-EE6C-3BDD-2C0EC2DF9E98}"/>
              </a:ext>
            </a:extLst>
          </p:cNvPr>
          <p:cNvSpPr txBox="1">
            <a:spLocks noChangeArrowheads="1"/>
          </p:cNvSpPr>
          <p:nvPr/>
        </p:nvSpPr>
        <p:spPr bwMode="auto">
          <a:xfrm>
            <a:off x="5258087" y="3127864"/>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3. Manifest file</a:t>
            </a:r>
          </a:p>
          <a:p>
            <a:r>
              <a:rPr lang="en-US" altLang="en-US" sz="1800">
                <a:latin typeface="Arial Narrow" panose="020B0606020202030204" pitchFamily="34" charset="0"/>
              </a:rPr>
              <a:t>returned for </a:t>
            </a:r>
          </a:p>
          <a:p>
            <a:r>
              <a:rPr lang="en-US" altLang="en-US" sz="1800">
                <a:latin typeface="Arial Narrow" panose="020B0606020202030204" pitchFamily="34" charset="0"/>
              </a:rPr>
              <a:t>requested video</a:t>
            </a:r>
          </a:p>
        </p:txBody>
      </p:sp>
      <p:sp>
        <p:nvSpPr>
          <p:cNvPr id="24" name="Right Arrow 61445">
            <a:extLst>
              <a:ext uri="{FF2B5EF4-FFF2-40B4-BE49-F238E27FC236}">
                <a16:creationId xmlns:a16="http://schemas.microsoft.com/office/drawing/2014/main" id="{76B2285B-C74C-4E69-1085-D845BDB24B97}"/>
              </a:ext>
            </a:extLst>
          </p:cNvPr>
          <p:cNvSpPr/>
          <p:nvPr/>
        </p:nvSpPr>
        <p:spPr bwMode="auto">
          <a:xfrm rot="10543217">
            <a:off x="5407934" y="5338594"/>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25" name="Straight Arrow Connector 24">
            <a:extLst>
              <a:ext uri="{FF2B5EF4-FFF2-40B4-BE49-F238E27FC236}">
                <a16:creationId xmlns:a16="http://schemas.microsoft.com/office/drawing/2014/main" id="{B9BE2C76-7593-D29C-F3F4-73D760F19E3D}"/>
              </a:ext>
            </a:extLst>
          </p:cNvPr>
          <p:cNvCxnSpPr>
            <a:cxnSpLocks noChangeShapeType="1"/>
          </p:cNvCxnSpPr>
          <p:nvPr/>
        </p:nvCxnSpPr>
        <p:spPr bwMode="auto">
          <a:xfrm flipV="1">
            <a:off x="5591462" y="5199552"/>
            <a:ext cx="1892300" cy="14763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Box 516">
            <a:extLst>
              <a:ext uri="{FF2B5EF4-FFF2-40B4-BE49-F238E27FC236}">
                <a16:creationId xmlns:a16="http://schemas.microsoft.com/office/drawing/2014/main" id="{788CD08D-D904-2614-E814-6800DB98FAFA}"/>
              </a:ext>
            </a:extLst>
          </p:cNvPr>
          <p:cNvSpPr txBox="1">
            <a:spLocks noChangeArrowheads="1"/>
          </p:cNvSpPr>
          <p:nvPr/>
        </p:nvSpPr>
        <p:spPr bwMode="auto">
          <a:xfrm>
            <a:off x="5854987" y="5712314"/>
            <a:ext cx="1785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4. DASH streaming</a:t>
            </a:r>
          </a:p>
        </p:txBody>
      </p:sp>
      <p:cxnSp>
        <p:nvCxnSpPr>
          <p:cNvPr id="27" name="Straight Arrow Connector 26">
            <a:extLst>
              <a:ext uri="{FF2B5EF4-FFF2-40B4-BE49-F238E27FC236}">
                <a16:creationId xmlns:a16="http://schemas.microsoft.com/office/drawing/2014/main" id="{F56F4203-1273-9CF0-B39E-39EE6C51B1F2}"/>
              </a:ext>
            </a:extLst>
          </p:cNvPr>
          <p:cNvCxnSpPr>
            <a:cxnSpLocks noChangeShapeType="1"/>
          </p:cNvCxnSpPr>
          <p:nvPr/>
        </p:nvCxnSpPr>
        <p:spPr bwMode="auto">
          <a:xfrm>
            <a:off x="6658262" y="2586527"/>
            <a:ext cx="2049463" cy="269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8" name="Straight Arrow Connector 27">
            <a:extLst>
              <a:ext uri="{FF2B5EF4-FFF2-40B4-BE49-F238E27FC236}">
                <a16:creationId xmlns:a16="http://schemas.microsoft.com/office/drawing/2014/main" id="{7DFAD891-5871-2F28-68EA-8B72A048EE9E}"/>
              </a:ext>
            </a:extLst>
          </p:cNvPr>
          <p:cNvCxnSpPr>
            <a:cxnSpLocks noChangeShapeType="1"/>
          </p:cNvCxnSpPr>
          <p:nvPr/>
        </p:nvCxnSpPr>
        <p:spPr bwMode="auto">
          <a:xfrm>
            <a:off x="6667787" y="2629389"/>
            <a:ext cx="1541463" cy="1133475"/>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9" name="Straight Arrow Connector 28">
            <a:extLst>
              <a:ext uri="{FF2B5EF4-FFF2-40B4-BE49-F238E27FC236}">
                <a16:creationId xmlns:a16="http://schemas.microsoft.com/office/drawing/2014/main" id="{E918F2EF-BF8C-6C96-8800-1D9F18CA9E53}"/>
              </a:ext>
            </a:extLst>
          </p:cNvPr>
          <p:cNvCxnSpPr>
            <a:cxnSpLocks noChangeShapeType="1"/>
          </p:cNvCxnSpPr>
          <p:nvPr/>
        </p:nvCxnSpPr>
        <p:spPr bwMode="auto">
          <a:xfrm>
            <a:off x="6658262" y="2643677"/>
            <a:ext cx="2019300" cy="27066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0" name="TextBox 527">
            <a:extLst>
              <a:ext uri="{FF2B5EF4-FFF2-40B4-BE49-F238E27FC236}">
                <a16:creationId xmlns:a16="http://schemas.microsoft.com/office/drawing/2014/main" id="{F178F0B6-8350-CC14-F5E1-0C4DA8516656}"/>
              </a:ext>
            </a:extLst>
          </p:cNvPr>
          <p:cNvSpPr txBox="1">
            <a:spLocks noChangeArrowheads="1"/>
          </p:cNvSpPr>
          <p:nvPr/>
        </p:nvSpPr>
        <p:spPr bwMode="auto">
          <a:xfrm>
            <a:off x="6405850" y="1734039"/>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upload copies of multiple versions of video to CDN servers</a:t>
            </a:r>
          </a:p>
        </p:txBody>
      </p:sp>
      <p:grpSp>
        <p:nvGrpSpPr>
          <p:cNvPr id="31" name="Group 30">
            <a:extLst>
              <a:ext uri="{FF2B5EF4-FFF2-40B4-BE49-F238E27FC236}">
                <a16:creationId xmlns:a16="http://schemas.microsoft.com/office/drawing/2014/main" id="{6EE1E916-5BB5-245B-1D0E-32CEB5323230}"/>
              </a:ext>
            </a:extLst>
          </p:cNvPr>
          <p:cNvGrpSpPr>
            <a:grpSpLocks/>
          </p:cNvGrpSpPr>
          <p:nvPr/>
        </p:nvGrpSpPr>
        <p:grpSpPr bwMode="auto">
          <a:xfrm>
            <a:off x="8090187" y="3150089"/>
            <a:ext cx="1374775" cy="1354138"/>
            <a:chOff x="7030938" y="1184076"/>
            <a:chExt cx="1375947" cy="1355492"/>
          </a:xfrm>
        </p:grpSpPr>
        <p:sp>
          <p:nvSpPr>
            <p:cNvPr id="68" name="Freeform 1287">
              <a:extLst>
                <a:ext uri="{FF2B5EF4-FFF2-40B4-BE49-F238E27FC236}">
                  <a16:creationId xmlns:a16="http://schemas.microsoft.com/office/drawing/2014/main" id="{56500ABE-2420-0E20-035C-C668966C4395}"/>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69" name="Group 68">
              <a:extLst>
                <a:ext uri="{FF2B5EF4-FFF2-40B4-BE49-F238E27FC236}">
                  <a16:creationId xmlns:a16="http://schemas.microsoft.com/office/drawing/2014/main" id="{4E6841B4-CDD8-365E-7861-D7D20B9E762A}"/>
                </a:ext>
              </a:extLst>
            </p:cNvPr>
            <p:cNvGrpSpPr>
              <a:grpSpLocks/>
            </p:cNvGrpSpPr>
            <p:nvPr/>
          </p:nvGrpSpPr>
          <p:grpSpPr bwMode="auto">
            <a:xfrm>
              <a:off x="7191403" y="1666633"/>
              <a:ext cx="365535" cy="635955"/>
              <a:chOff x="4141" y="433"/>
              <a:chExt cx="1425" cy="2390"/>
            </a:xfrm>
          </p:grpSpPr>
          <p:sp>
            <p:nvSpPr>
              <p:cNvPr id="71" name="Freeform 250">
                <a:extLst>
                  <a:ext uri="{FF2B5EF4-FFF2-40B4-BE49-F238E27FC236}">
                    <a16:creationId xmlns:a16="http://schemas.microsoft.com/office/drawing/2014/main" id="{C05AE14D-17CE-24C2-AA75-14AC9F38469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2" name="Rectangle 71">
                <a:extLst>
                  <a:ext uri="{FF2B5EF4-FFF2-40B4-BE49-F238E27FC236}">
                    <a16:creationId xmlns:a16="http://schemas.microsoft.com/office/drawing/2014/main" id="{C5DD6B05-EEBA-6496-CD42-FD3BDF80A78F}"/>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73" name="Freeform 252">
                <a:extLst>
                  <a:ext uri="{FF2B5EF4-FFF2-40B4-BE49-F238E27FC236}">
                    <a16:creationId xmlns:a16="http://schemas.microsoft.com/office/drawing/2014/main" id="{E7BF1551-BC0B-FA79-D99F-14D52AFD6C73}"/>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4" name="Freeform 253">
                <a:extLst>
                  <a:ext uri="{FF2B5EF4-FFF2-40B4-BE49-F238E27FC236}">
                    <a16:creationId xmlns:a16="http://schemas.microsoft.com/office/drawing/2014/main" id="{EDCFAD05-04AB-5242-DB1C-9510CCFCD8FD}"/>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5" name="Rectangle 74">
                <a:extLst>
                  <a:ext uri="{FF2B5EF4-FFF2-40B4-BE49-F238E27FC236}">
                    <a16:creationId xmlns:a16="http://schemas.microsoft.com/office/drawing/2014/main" id="{40EF93E1-DB9E-7CE8-7297-C54D6DEDCC4E}"/>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6" name="Group 75">
                <a:extLst>
                  <a:ext uri="{FF2B5EF4-FFF2-40B4-BE49-F238E27FC236}">
                    <a16:creationId xmlns:a16="http://schemas.microsoft.com/office/drawing/2014/main" id="{9298D288-BFE5-DDA9-28A9-45AED565703F}"/>
                  </a:ext>
                </a:extLst>
              </p:cNvPr>
              <p:cNvGrpSpPr>
                <a:grpSpLocks/>
              </p:cNvGrpSpPr>
              <p:nvPr/>
            </p:nvGrpSpPr>
            <p:grpSpPr bwMode="auto">
              <a:xfrm>
                <a:off x="4749" y="680"/>
                <a:ext cx="583" cy="138"/>
                <a:chOff x="613" y="2574"/>
                <a:chExt cx="727" cy="132"/>
              </a:xfrm>
            </p:grpSpPr>
            <p:sp>
              <p:nvSpPr>
                <p:cNvPr id="101" name="AutoShape 256">
                  <a:extLst>
                    <a:ext uri="{FF2B5EF4-FFF2-40B4-BE49-F238E27FC236}">
                      <a16:creationId xmlns:a16="http://schemas.microsoft.com/office/drawing/2014/main" id="{3E6662EB-72F5-BB36-9C82-3316CE1FC6F4}"/>
                    </a:ext>
                  </a:extLst>
                </p:cNvPr>
                <p:cNvSpPr>
                  <a:spLocks noChangeArrowheads="1"/>
                </p:cNvSpPr>
                <p:nvPr/>
              </p:nvSpPr>
              <p:spPr bwMode="auto">
                <a:xfrm>
                  <a:off x="613" y="2574"/>
                  <a:ext cx="727"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2" name="AutoShape 257">
                  <a:extLst>
                    <a:ext uri="{FF2B5EF4-FFF2-40B4-BE49-F238E27FC236}">
                      <a16:creationId xmlns:a16="http://schemas.microsoft.com/office/drawing/2014/main" id="{F2186E70-BA89-C080-5825-3D33E9E231A5}"/>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7" name="Rectangle 76">
                <a:extLst>
                  <a:ext uri="{FF2B5EF4-FFF2-40B4-BE49-F238E27FC236}">
                    <a16:creationId xmlns:a16="http://schemas.microsoft.com/office/drawing/2014/main" id="{197F1680-E628-A770-5D0F-18930905DC0F}"/>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8" name="Group 77">
                <a:extLst>
                  <a:ext uri="{FF2B5EF4-FFF2-40B4-BE49-F238E27FC236}">
                    <a16:creationId xmlns:a16="http://schemas.microsoft.com/office/drawing/2014/main" id="{A39D9392-14AE-E1DB-D527-086260BB382D}"/>
                  </a:ext>
                </a:extLst>
              </p:cNvPr>
              <p:cNvGrpSpPr>
                <a:grpSpLocks/>
              </p:cNvGrpSpPr>
              <p:nvPr/>
            </p:nvGrpSpPr>
            <p:grpSpPr bwMode="auto">
              <a:xfrm>
                <a:off x="4748" y="996"/>
                <a:ext cx="583" cy="125"/>
                <a:chOff x="615" y="2577"/>
                <a:chExt cx="727" cy="130"/>
              </a:xfrm>
            </p:grpSpPr>
            <p:sp>
              <p:nvSpPr>
                <p:cNvPr id="99" name="AutoShape 260">
                  <a:extLst>
                    <a:ext uri="{FF2B5EF4-FFF2-40B4-BE49-F238E27FC236}">
                      <a16:creationId xmlns:a16="http://schemas.microsoft.com/office/drawing/2014/main" id="{4D6122DC-B477-73D6-E917-4B27AE360C66}"/>
                    </a:ext>
                  </a:extLst>
                </p:cNvPr>
                <p:cNvSpPr>
                  <a:spLocks noChangeArrowheads="1"/>
                </p:cNvSpPr>
                <p:nvPr/>
              </p:nvSpPr>
              <p:spPr bwMode="auto">
                <a:xfrm>
                  <a:off x="615"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0" name="AutoShape 261">
                  <a:extLst>
                    <a:ext uri="{FF2B5EF4-FFF2-40B4-BE49-F238E27FC236}">
                      <a16:creationId xmlns:a16="http://schemas.microsoft.com/office/drawing/2014/main" id="{6E174794-0D26-3261-BC6A-9CDB1267FE27}"/>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9" name="Rectangle 78">
                <a:extLst>
                  <a:ext uri="{FF2B5EF4-FFF2-40B4-BE49-F238E27FC236}">
                    <a16:creationId xmlns:a16="http://schemas.microsoft.com/office/drawing/2014/main" id="{74A917BB-910C-F703-8C8F-EB1FA5EDD35C}"/>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0" name="Rectangle 79">
                <a:extLst>
                  <a:ext uri="{FF2B5EF4-FFF2-40B4-BE49-F238E27FC236}">
                    <a16:creationId xmlns:a16="http://schemas.microsoft.com/office/drawing/2014/main" id="{243B950F-ECD9-12D2-FDC5-58562337C380}"/>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81" name="Group 80">
                <a:extLst>
                  <a:ext uri="{FF2B5EF4-FFF2-40B4-BE49-F238E27FC236}">
                    <a16:creationId xmlns:a16="http://schemas.microsoft.com/office/drawing/2014/main" id="{21ECA70F-FD97-A1A8-4C20-83747E126FCB}"/>
                  </a:ext>
                </a:extLst>
              </p:cNvPr>
              <p:cNvGrpSpPr>
                <a:grpSpLocks/>
              </p:cNvGrpSpPr>
              <p:nvPr/>
            </p:nvGrpSpPr>
            <p:grpSpPr bwMode="auto">
              <a:xfrm>
                <a:off x="4735" y="1628"/>
                <a:ext cx="576" cy="143"/>
                <a:chOff x="615" y="2576"/>
                <a:chExt cx="718" cy="132"/>
              </a:xfrm>
            </p:grpSpPr>
            <p:sp>
              <p:nvSpPr>
                <p:cNvPr id="97" name="AutoShape 265">
                  <a:extLst>
                    <a:ext uri="{FF2B5EF4-FFF2-40B4-BE49-F238E27FC236}">
                      <a16:creationId xmlns:a16="http://schemas.microsoft.com/office/drawing/2014/main" id="{F16E6CB3-3D53-3966-7E9A-2CD33F7F2CF4}"/>
                    </a:ext>
                  </a:extLst>
                </p:cNvPr>
                <p:cNvSpPr>
                  <a:spLocks noChangeArrowheads="1"/>
                </p:cNvSpPr>
                <p:nvPr/>
              </p:nvSpPr>
              <p:spPr bwMode="auto">
                <a:xfrm>
                  <a:off x="615"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8" name="AutoShape 266">
                  <a:extLst>
                    <a:ext uri="{FF2B5EF4-FFF2-40B4-BE49-F238E27FC236}">
                      <a16:creationId xmlns:a16="http://schemas.microsoft.com/office/drawing/2014/main" id="{36E63C27-E28F-F2FF-0549-DB947BC29DE7}"/>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2" name="Freeform 267">
                <a:extLst>
                  <a:ext uri="{FF2B5EF4-FFF2-40B4-BE49-F238E27FC236}">
                    <a16:creationId xmlns:a16="http://schemas.microsoft.com/office/drawing/2014/main" id="{4555F1D4-48D1-EED5-7969-6A64F4422A7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83" name="Group 82">
                <a:extLst>
                  <a:ext uri="{FF2B5EF4-FFF2-40B4-BE49-F238E27FC236}">
                    <a16:creationId xmlns:a16="http://schemas.microsoft.com/office/drawing/2014/main" id="{A7183AC4-E534-8A21-B2B5-1BB7D4ED3187}"/>
                  </a:ext>
                </a:extLst>
              </p:cNvPr>
              <p:cNvGrpSpPr>
                <a:grpSpLocks/>
              </p:cNvGrpSpPr>
              <p:nvPr/>
            </p:nvGrpSpPr>
            <p:grpSpPr bwMode="auto">
              <a:xfrm>
                <a:off x="4748" y="1325"/>
                <a:ext cx="582" cy="149"/>
                <a:chOff x="625" y="2566"/>
                <a:chExt cx="725" cy="149"/>
              </a:xfrm>
            </p:grpSpPr>
            <p:sp>
              <p:nvSpPr>
                <p:cNvPr id="95" name="AutoShape 269">
                  <a:extLst>
                    <a:ext uri="{FF2B5EF4-FFF2-40B4-BE49-F238E27FC236}">
                      <a16:creationId xmlns:a16="http://schemas.microsoft.com/office/drawing/2014/main" id="{1DBC3045-DFB4-3770-3565-16099441CE15}"/>
                    </a:ext>
                  </a:extLst>
                </p:cNvPr>
                <p:cNvSpPr>
                  <a:spLocks noChangeArrowheads="1"/>
                </p:cNvSpPr>
                <p:nvPr/>
              </p:nvSpPr>
              <p:spPr bwMode="auto">
                <a:xfrm>
                  <a:off x="625"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6" name="AutoShape 270">
                  <a:extLst>
                    <a:ext uri="{FF2B5EF4-FFF2-40B4-BE49-F238E27FC236}">
                      <a16:creationId xmlns:a16="http://schemas.microsoft.com/office/drawing/2014/main" id="{EE212573-59E8-73E3-E950-7CD522B83771}"/>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4" name="Rectangle 83">
                <a:extLst>
                  <a:ext uri="{FF2B5EF4-FFF2-40B4-BE49-F238E27FC236}">
                    <a16:creationId xmlns:a16="http://schemas.microsoft.com/office/drawing/2014/main" id="{E90A05DE-2B2E-C850-905C-87694DA47143}"/>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5" name="Freeform 272">
                <a:extLst>
                  <a:ext uri="{FF2B5EF4-FFF2-40B4-BE49-F238E27FC236}">
                    <a16:creationId xmlns:a16="http://schemas.microsoft.com/office/drawing/2014/main" id="{AD3822ED-F5D3-E832-5CD1-7130672499AC}"/>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6" name="Freeform 273">
                <a:extLst>
                  <a:ext uri="{FF2B5EF4-FFF2-40B4-BE49-F238E27FC236}">
                    <a16:creationId xmlns:a16="http://schemas.microsoft.com/office/drawing/2014/main" id="{05604DC3-D480-4C47-C05A-A64CD09DE5D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7" name="Oval 86">
                <a:extLst>
                  <a:ext uri="{FF2B5EF4-FFF2-40B4-BE49-F238E27FC236}">
                    <a16:creationId xmlns:a16="http://schemas.microsoft.com/office/drawing/2014/main" id="{61F91BED-1B27-F4D3-28EC-EB96FEB7516B}"/>
                  </a:ext>
                </a:extLst>
              </p:cNvPr>
              <p:cNvSpPr>
                <a:spLocks noChangeArrowheads="1"/>
              </p:cNvSpPr>
              <p:nvPr/>
            </p:nvSpPr>
            <p:spPr bwMode="auto">
              <a:xfrm>
                <a:off x="5516" y="2609"/>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8" name="Freeform 275">
                <a:extLst>
                  <a:ext uri="{FF2B5EF4-FFF2-40B4-BE49-F238E27FC236}">
                    <a16:creationId xmlns:a16="http://schemas.microsoft.com/office/drawing/2014/main" id="{650CE8F1-CE52-778C-E142-6A1FF1812A57}"/>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9" name="AutoShape 276">
                <a:extLst>
                  <a:ext uri="{FF2B5EF4-FFF2-40B4-BE49-F238E27FC236}">
                    <a16:creationId xmlns:a16="http://schemas.microsoft.com/office/drawing/2014/main" id="{D47047DF-EDE2-2341-176D-DB32D08BCAEB}"/>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0" name="AutoShape 277">
                <a:extLst>
                  <a:ext uri="{FF2B5EF4-FFF2-40B4-BE49-F238E27FC236}">
                    <a16:creationId xmlns:a16="http://schemas.microsoft.com/office/drawing/2014/main" id="{31ADCEE8-872D-5866-A08C-60A17114DBAC}"/>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1" name="Oval 90">
                <a:extLst>
                  <a:ext uri="{FF2B5EF4-FFF2-40B4-BE49-F238E27FC236}">
                    <a16:creationId xmlns:a16="http://schemas.microsoft.com/office/drawing/2014/main" id="{E86C8E97-7DA8-5D59-40DA-DF91A8C6A5A2}"/>
                  </a:ext>
                </a:extLst>
              </p:cNvPr>
              <p:cNvSpPr>
                <a:spLocks noChangeArrowheads="1"/>
              </p:cNvSpPr>
              <p:nvPr/>
            </p:nvSpPr>
            <p:spPr bwMode="auto">
              <a:xfrm>
                <a:off x="4308" y="2382"/>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2" name="Oval 91">
                <a:extLst>
                  <a:ext uri="{FF2B5EF4-FFF2-40B4-BE49-F238E27FC236}">
                    <a16:creationId xmlns:a16="http://schemas.microsoft.com/office/drawing/2014/main" id="{1632DEC9-51FB-FCEF-4C82-2C6D056EB812}"/>
                  </a:ext>
                </a:extLst>
              </p:cNvPr>
              <p:cNvSpPr>
                <a:spLocks noChangeArrowheads="1"/>
              </p:cNvSpPr>
              <p:nvPr/>
            </p:nvSpPr>
            <p:spPr bwMode="auto">
              <a:xfrm>
                <a:off x="4488" y="2382"/>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93" name="Oval 92">
                <a:extLst>
                  <a:ext uri="{FF2B5EF4-FFF2-40B4-BE49-F238E27FC236}">
                    <a16:creationId xmlns:a16="http://schemas.microsoft.com/office/drawing/2014/main" id="{D5791D1C-70ED-1749-B48A-8D6A63B5B904}"/>
                  </a:ext>
                </a:extLst>
              </p:cNvPr>
              <p:cNvSpPr>
                <a:spLocks noChangeArrowheads="1"/>
              </p:cNvSpPr>
              <p:nvPr/>
            </p:nvSpPr>
            <p:spPr bwMode="auto">
              <a:xfrm>
                <a:off x="4661" y="2382"/>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4" name="Rectangle 93">
                <a:extLst>
                  <a:ext uri="{FF2B5EF4-FFF2-40B4-BE49-F238E27FC236}">
                    <a16:creationId xmlns:a16="http://schemas.microsoft.com/office/drawing/2014/main" id="{5B7F569C-8149-821A-86D6-9FE950C8204A}"/>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0" name="TextBox 492">
              <a:extLst>
                <a:ext uri="{FF2B5EF4-FFF2-40B4-BE49-F238E27FC236}">
                  <a16:creationId xmlns:a16="http://schemas.microsoft.com/office/drawing/2014/main" id="{850E97F0-74FB-2425-DC72-D97DC6D13F51}"/>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grpSp>
        <p:nvGrpSpPr>
          <p:cNvPr id="32" name="Group 31">
            <a:extLst>
              <a:ext uri="{FF2B5EF4-FFF2-40B4-BE49-F238E27FC236}">
                <a16:creationId xmlns:a16="http://schemas.microsoft.com/office/drawing/2014/main" id="{688C83CF-B32A-B412-09D6-6BEC4E15E64C}"/>
              </a:ext>
            </a:extLst>
          </p:cNvPr>
          <p:cNvGrpSpPr>
            <a:grpSpLocks/>
          </p:cNvGrpSpPr>
          <p:nvPr/>
        </p:nvGrpSpPr>
        <p:grpSpPr bwMode="auto">
          <a:xfrm>
            <a:off x="7726650" y="4540739"/>
            <a:ext cx="1376362" cy="1355725"/>
            <a:chOff x="7030938" y="1184076"/>
            <a:chExt cx="1375947" cy="1355492"/>
          </a:xfrm>
        </p:grpSpPr>
        <p:sp>
          <p:nvSpPr>
            <p:cNvPr id="33" name="Freeform 1287">
              <a:extLst>
                <a:ext uri="{FF2B5EF4-FFF2-40B4-BE49-F238E27FC236}">
                  <a16:creationId xmlns:a16="http://schemas.microsoft.com/office/drawing/2014/main" id="{C8658A6E-B28F-47F1-2EFD-C3D45B38FC1B}"/>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34" name="Group 33">
              <a:extLst>
                <a:ext uri="{FF2B5EF4-FFF2-40B4-BE49-F238E27FC236}">
                  <a16:creationId xmlns:a16="http://schemas.microsoft.com/office/drawing/2014/main" id="{350D4A64-BEDB-F0C4-DD55-E8108BBD88CD}"/>
                </a:ext>
              </a:extLst>
            </p:cNvPr>
            <p:cNvGrpSpPr>
              <a:grpSpLocks/>
            </p:cNvGrpSpPr>
            <p:nvPr/>
          </p:nvGrpSpPr>
          <p:grpSpPr bwMode="auto">
            <a:xfrm>
              <a:off x="7191147" y="1666633"/>
              <a:ext cx="365022" cy="636487"/>
              <a:chOff x="4140" y="433"/>
              <a:chExt cx="1423" cy="2392"/>
            </a:xfrm>
          </p:grpSpPr>
          <p:sp>
            <p:nvSpPr>
              <p:cNvPr id="36" name="Freeform 250">
                <a:extLst>
                  <a:ext uri="{FF2B5EF4-FFF2-40B4-BE49-F238E27FC236}">
                    <a16:creationId xmlns:a16="http://schemas.microsoft.com/office/drawing/2014/main" id="{0464F5B7-8A3E-D9D4-3D36-D25A3C2B0832}"/>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7" name="Rectangle 36">
                <a:extLst>
                  <a:ext uri="{FF2B5EF4-FFF2-40B4-BE49-F238E27FC236}">
                    <a16:creationId xmlns:a16="http://schemas.microsoft.com/office/drawing/2014/main" id="{C07D4FF8-702E-6B71-5DD4-EE48225FD82B}"/>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38" name="Freeform 252">
                <a:extLst>
                  <a:ext uri="{FF2B5EF4-FFF2-40B4-BE49-F238E27FC236}">
                    <a16:creationId xmlns:a16="http://schemas.microsoft.com/office/drawing/2014/main" id="{776B387F-F148-3210-32AC-E3476D199D2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9" name="Freeform 253">
                <a:extLst>
                  <a:ext uri="{FF2B5EF4-FFF2-40B4-BE49-F238E27FC236}">
                    <a16:creationId xmlns:a16="http://schemas.microsoft.com/office/drawing/2014/main" id="{83301AA3-5B94-C06A-F75B-1B89F459D0D2}"/>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40" name="Rectangle 39">
                <a:extLst>
                  <a:ext uri="{FF2B5EF4-FFF2-40B4-BE49-F238E27FC236}">
                    <a16:creationId xmlns:a16="http://schemas.microsoft.com/office/drawing/2014/main" id="{386ED9A1-5347-70C6-652C-759B75F78933}"/>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1" name="Group 40">
                <a:extLst>
                  <a:ext uri="{FF2B5EF4-FFF2-40B4-BE49-F238E27FC236}">
                    <a16:creationId xmlns:a16="http://schemas.microsoft.com/office/drawing/2014/main" id="{7F28AF50-CF17-3F7E-1E26-2E4E34E2AEA2}"/>
                  </a:ext>
                </a:extLst>
              </p:cNvPr>
              <p:cNvGrpSpPr>
                <a:grpSpLocks/>
              </p:cNvGrpSpPr>
              <p:nvPr/>
            </p:nvGrpSpPr>
            <p:grpSpPr bwMode="auto">
              <a:xfrm>
                <a:off x="4747" y="662"/>
                <a:ext cx="582" cy="131"/>
                <a:chOff x="611" y="2571"/>
                <a:chExt cx="726" cy="126"/>
              </a:xfrm>
            </p:grpSpPr>
            <p:sp>
              <p:nvSpPr>
                <p:cNvPr id="66" name="AutoShape 256">
                  <a:extLst>
                    <a:ext uri="{FF2B5EF4-FFF2-40B4-BE49-F238E27FC236}">
                      <a16:creationId xmlns:a16="http://schemas.microsoft.com/office/drawing/2014/main" id="{A11C4355-640E-3D4D-B61A-59718B30C98B}"/>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7" name="AutoShape 257">
                  <a:extLst>
                    <a:ext uri="{FF2B5EF4-FFF2-40B4-BE49-F238E27FC236}">
                      <a16:creationId xmlns:a16="http://schemas.microsoft.com/office/drawing/2014/main" id="{E6A25700-9846-68DB-9F63-0054BF4597DB}"/>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2" name="Rectangle 41">
                <a:extLst>
                  <a:ext uri="{FF2B5EF4-FFF2-40B4-BE49-F238E27FC236}">
                    <a16:creationId xmlns:a16="http://schemas.microsoft.com/office/drawing/2014/main" id="{D6321A09-1A7B-AF96-438D-C8EB26A5635D}"/>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3" name="Group 42">
                <a:extLst>
                  <a:ext uri="{FF2B5EF4-FFF2-40B4-BE49-F238E27FC236}">
                    <a16:creationId xmlns:a16="http://schemas.microsoft.com/office/drawing/2014/main" id="{260AC5B7-680C-3DCC-E268-D24379D0DD93}"/>
                  </a:ext>
                </a:extLst>
              </p:cNvPr>
              <p:cNvGrpSpPr>
                <a:grpSpLocks/>
              </p:cNvGrpSpPr>
              <p:nvPr/>
            </p:nvGrpSpPr>
            <p:grpSpPr bwMode="auto">
              <a:xfrm>
                <a:off x="4747" y="993"/>
                <a:ext cx="582" cy="125"/>
                <a:chOff x="614" y="2574"/>
                <a:chExt cx="726" cy="130"/>
              </a:xfrm>
            </p:grpSpPr>
            <p:sp>
              <p:nvSpPr>
                <p:cNvPr id="64" name="AutoShape 260">
                  <a:extLst>
                    <a:ext uri="{FF2B5EF4-FFF2-40B4-BE49-F238E27FC236}">
                      <a16:creationId xmlns:a16="http://schemas.microsoft.com/office/drawing/2014/main" id="{31ADCE30-9DBA-DABB-C59C-D83E3A0BAE67}"/>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5" name="AutoShape 261">
                  <a:extLst>
                    <a:ext uri="{FF2B5EF4-FFF2-40B4-BE49-F238E27FC236}">
                      <a16:creationId xmlns:a16="http://schemas.microsoft.com/office/drawing/2014/main" id="{B042215D-FDED-7DA9-3F1E-43B2C6A54B6C}"/>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4" name="Rectangle 43">
                <a:extLst>
                  <a:ext uri="{FF2B5EF4-FFF2-40B4-BE49-F238E27FC236}">
                    <a16:creationId xmlns:a16="http://schemas.microsoft.com/office/drawing/2014/main" id="{0A8DD60D-BC97-5C0E-7997-B20F301FE372}"/>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45" name="Rectangle 44">
                <a:extLst>
                  <a:ext uri="{FF2B5EF4-FFF2-40B4-BE49-F238E27FC236}">
                    <a16:creationId xmlns:a16="http://schemas.microsoft.com/office/drawing/2014/main" id="{89F4B460-02D7-B2A2-3845-695C791C2F8B}"/>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6" name="Group 45">
                <a:extLst>
                  <a:ext uri="{FF2B5EF4-FFF2-40B4-BE49-F238E27FC236}">
                    <a16:creationId xmlns:a16="http://schemas.microsoft.com/office/drawing/2014/main" id="{F8E6B9DB-D0A9-2D8C-C616-2F5899CDE4F9}"/>
                  </a:ext>
                </a:extLst>
              </p:cNvPr>
              <p:cNvGrpSpPr>
                <a:grpSpLocks/>
              </p:cNvGrpSpPr>
              <p:nvPr/>
            </p:nvGrpSpPr>
            <p:grpSpPr bwMode="auto">
              <a:xfrm>
                <a:off x="4735" y="1634"/>
                <a:ext cx="576" cy="137"/>
                <a:chOff x="613" y="2572"/>
                <a:chExt cx="717" cy="126"/>
              </a:xfrm>
            </p:grpSpPr>
            <p:sp>
              <p:nvSpPr>
                <p:cNvPr id="62" name="AutoShape 265">
                  <a:extLst>
                    <a:ext uri="{FF2B5EF4-FFF2-40B4-BE49-F238E27FC236}">
                      <a16:creationId xmlns:a16="http://schemas.microsoft.com/office/drawing/2014/main" id="{3F36114D-77D1-5357-C077-A741D0BC3CBF}"/>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3" name="AutoShape 266">
                  <a:extLst>
                    <a:ext uri="{FF2B5EF4-FFF2-40B4-BE49-F238E27FC236}">
                      <a16:creationId xmlns:a16="http://schemas.microsoft.com/office/drawing/2014/main" id="{C2E4E4F2-1C86-4D65-2276-E112588AF57B}"/>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7" name="Freeform 267">
                <a:extLst>
                  <a:ext uri="{FF2B5EF4-FFF2-40B4-BE49-F238E27FC236}">
                    <a16:creationId xmlns:a16="http://schemas.microsoft.com/office/drawing/2014/main" id="{77927E01-0DA7-FFAB-E1D7-0C45008DD61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48" name="Group 47">
                <a:extLst>
                  <a:ext uri="{FF2B5EF4-FFF2-40B4-BE49-F238E27FC236}">
                    <a16:creationId xmlns:a16="http://schemas.microsoft.com/office/drawing/2014/main" id="{A3EE6D36-9D0B-E332-9019-DD993AB5236F}"/>
                  </a:ext>
                </a:extLst>
              </p:cNvPr>
              <p:cNvGrpSpPr>
                <a:grpSpLocks/>
              </p:cNvGrpSpPr>
              <p:nvPr/>
            </p:nvGrpSpPr>
            <p:grpSpPr bwMode="auto">
              <a:xfrm>
                <a:off x="4740" y="1328"/>
                <a:ext cx="581" cy="143"/>
                <a:chOff x="616" y="2569"/>
                <a:chExt cx="724" cy="143"/>
              </a:xfrm>
            </p:grpSpPr>
            <p:sp>
              <p:nvSpPr>
                <p:cNvPr id="60" name="AutoShape 269">
                  <a:extLst>
                    <a:ext uri="{FF2B5EF4-FFF2-40B4-BE49-F238E27FC236}">
                      <a16:creationId xmlns:a16="http://schemas.microsoft.com/office/drawing/2014/main" id="{11C6C935-EBA2-3A97-0366-8E0F09778BB0}"/>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1" name="AutoShape 270">
                  <a:extLst>
                    <a:ext uri="{FF2B5EF4-FFF2-40B4-BE49-F238E27FC236}">
                      <a16:creationId xmlns:a16="http://schemas.microsoft.com/office/drawing/2014/main" id="{D9193D47-DE13-AE37-FE74-3FDD508538FF}"/>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9" name="Rectangle 48">
                <a:extLst>
                  <a:ext uri="{FF2B5EF4-FFF2-40B4-BE49-F238E27FC236}">
                    <a16:creationId xmlns:a16="http://schemas.microsoft.com/office/drawing/2014/main" id="{52A0B88F-1265-6877-F7A4-B1680595409F}"/>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0" name="Freeform 272">
                <a:extLst>
                  <a:ext uri="{FF2B5EF4-FFF2-40B4-BE49-F238E27FC236}">
                    <a16:creationId xmlns:a16="http://schemas.microsoft.com/office/drawing/2014/main" id="{AD0269F9-354B-9F30-0746-D22355AC00E6}"/>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1" name="Freeform 273">
                <a:extLst>
                  <a:ext uri="{FF2B5EF4-FFF2-40B4-BE49-F238E27FC236}">
                    <a16:creationId xmlns:a16="http://schemas.microsoft.com/office/drawing/2014/main" id="{C2B0F235-AD1E-2723-D138-06273FFE383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2" name="Oval 51">
                <a:extLst>
                  <a:ext uri="{FF2B5EF4-FFF2-40B4-BE49-F238E27FC236}">
                    <a16:creationId xmlns:a16="http://schemas.microsoft.com/office/drawing/2014/main" id="{859BE941-6FCD-B867-485B-DAC00EA9C4B4}"/>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3" name="Freeform 275">
                <a:extLst>
                  <a:ext uri="{FF2B5EF4-FFF2-40B4-BE49-F238E27FC236}">
                    <a16:creationId xmlns:a16="http://schemas.microsoft.com/office/drawing/2014/main" id="{1917A25C-A90D-0949-FD99-4DD15BA8E279}"/>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4" name="AutoShape 276">
                <a:extLst>
                  <a:ext uri="{FF2B5EF4-FFF2-40B4-BE49-F238E27FC236}">
                    <a16:creationId xmlns:a16="http://schemas.microsoft.com/office/drawing/2014/main" id="{99060D94-F7EF-EBB8-6B0B-B93EFEC29BCE}"/>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5" name="AutoShape 277">
                <a:extLst>
                  <a:ext uri="{FF2B5EF4-FFF2-40B4-BE49-F238E27FC236}">
                    <a16:creationId xmlns:a16="http://schemas.microsoft.com/office/drawing/2014/main" id="{66C3C514-14C7-E817-5DD3-4FFA3377F59D}"/>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6" name="Oval 55">
                <a:extLst>
                  <a:ext uri="{FF2B5EF4-FFF2-40B4-BE49-F238E27FC236}">
                    <a16:creationId xmlns:a16="http://schemas.microsoft.com/office/drawing/2014/main" id="{8097F3EA-FBCA-7BE3-CCFA-86512F22325A}"/>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7" name="Oval 56">
                <a:extLst>
                  <a:ext uri="{FF2B5EF4-FFF2-40B4-BE49-F238E27FC236}">
                    <a16:creationId xmlns:a16="http://schemas.microsoft.com/office/drawing/2014/main" id="{3D37B669-67D9-5F0B-3AB7-1089C0A489D5}"/>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58" name="Oval 57">
                <a:extLst>
                  <a:ext uri="{FF2B5EF4-FFF2-40B4-BE49-F238E27FC236}">
                    <a16:creationId xmlns:a16="http://schemas.microsoft.com/office/drawing/2014/main" id="{EA118A8F-F3B5-AA66-331F-FF8D9686C5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9" name="Rectangle 58">
                <a:extLst>
                  <a:ext uri="{FF2B5EF4-FFF2-40B4-BE49-F238E27FC236}">
                    <a16:creationId xmlns:a16="http://schemas.microsoft.com/office/drawing/2014/main" id="{E880CAEA-89A3-C35C-992B-0E5F1B665E1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35" name="TextBox 492">
              <a:extLst>
                <a:ext uri="{FF2B5EF4-FFF2-40B4-BE49-F238E27FC236}">
                  <a16:creationId xmlns:a16="http://schemas.microsoft.com/office/drawing/2014/main" id="{1EEE81EC-4C40-03B1-734E-36536A58BD54}"/>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spTree>
    <p:extLst>
      <p:ext uri="{BB962C8B-B14F-4D97-AF65-F5344CB8AC3E}">
        <p14:creationId xmlns:p14="http://schemas.microsoft.com/office/powerpoint/2010/main" val="1460425243"/>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3" grpId="0"/>
      <p:bldP spid="24" grpId="0" animBg="1"/>
      <p:bldP spid="26"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a:t>
            </a:r>
            <a:r>
              <a:rPr lang="en-US" altLang="en-US" sz="3200">
                <a:solidFill>
                  <a:schemeClr val="tx1">
                    <a:lumMod val="85000"/>
                    <a:lumOff val="15000"/>
                  </a:schemeClr>
                </a:solidFill>
                <a:latin typeface="Calibri"/>
                <a:ea typeface="ＭＳ Ｐゴシック" panose="020B0600070205080204" pitchFamily="34" charset="-128"/>
              </a:rPr>
              <a:t>: peer-to-peer</a:t>
            </a: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796403349"/>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a:t>using </a:t>
            </a:r>
            <a:r>
              <a:rPr lang="en-US" sz="2400" i="1"/>
              <a:t>services</a:t>
            </a:r>
            <a:r>
              <a:rPr lang="en-US" sz="2400"/>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pic>
        <p:nvPicPr>
          <p:cNvPr id="5" name="Audio 4">
            <a:extLst>
              <a:ext uri="{FF2B5EF4-FFF2-40B4-BE49-F238E27FC236}">
                <a16:creationId xmlns:a16="http://schemas.microsoft.com/office/drawing/2014/main" id="{8EB6B8DE-783D-AE61-CCDF-2A161586D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66706966"/>
      </p:ext>
    </p:extLst>
  </p:cSld>
  <p:clrMapOvr>
    <a:masterClrMapping/>
  </p:clrMapOvr>
  <mc:AlternateContent xmlns:mc="http://schemas.openxmlformats.org/markup-compatibility/2006" xmlns:p14="http://schemas.microsoft.com/office/powerpoint/2010/main">
    <mc:Choice Requires="p14">
      <p:transition spd="med" p14:dur="700" advTm="56554">
        <p:fade/>
      </p:transition>
    </mc:Choice>
    <mc:Fallback xmlns="">
      <p:transition spd="med" advTm="56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p>
        </p:txBody>
      </p:sp>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400">
                <a:latin typeface="+mn-lt"/>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enterprise</a:t>
            </a:r>
          </a:p>
          <a:p>
            <a:pPr>
              <a:lnSpc>
                <a:spcPct val="80000"/>
              </a:lnSpc>
              <a:spcBef>
                <a:spcPct val="0"/>
              </a:spcBef>
              <a:buClrTx/>
              <a:buSzTx/>
              <a:buFontTx/>
              <a:buNone/>
            </a:pPr>
            <a:r>
              <a:rPr lang="en-US" altLang="en-US" sz="1400">
                <a:latin typeface="+mn-lt"/>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a:lnSpc>
                <a:spcPct val="90000"/>
              </a:lnSpc>
            </a:pPr>
            <a:r>
              <a:rPr lang="en-US" sz="1400"/>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a:lnSpc>
                <a:spcPct val="90000"/>
              </a:lnSpc>
            </a:pPr>
            <a:r>
              <a:rPr lang="en-US" sz="1400"/>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a:lnSpc>
                <a:spcPct val="90000"/>
              </a:lnSpc>
            </a:pPr>
            <a:r>
              <a:rPr lang="en-US" sz="1050"/>
              <a:t>datacenter </a:t>
            </a:r>
          </a:p>
          <a:p>
            <a:pPr>
              <a:lnSpc>
                <a:spcPct val="90000"/>
              </a:lnSpc>
            </a:pPr>
            <a:r>
              <a:rPr lang="en-US" sz="1050"/>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a:lnSpc>
                <a:spcPct val="90000"/>
              </a:lnSpc>
            </a:pPr>
            <a:r>
              <a:rPr lang="en-US" sz="1400"/>
              <a:t>content </a:t>
            </a:r>
          </a:p>
          <a:p>
            <a:pPr>
              <a:lnSpc>
                <a:spcPct val="90000"/>
              </a:lnSpc>
            </a:pPr>
            <a:r>
              <a:rPr lang="en-US" sz="1400"/>
              <a:t>provider </a:t>
            </a:r>
          </a:p>
          <a:p>
            <a:pPr>
              <a:lnSpc>
                <a:spcPct val="90000"/>
              </a:lnSpc>
            </a:pPr>
            <a:r>
              <a:rPr lang="en-US" sz="1400"/>
              <a:t>network</a:t>
            </a:r>
            <a:endParaRPr lang="en-US" sz="1000"/>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2" name="Group 791">
            <a:extLst>
              <a:ext uri="{FF2B5EF4-FFF2-40B4-BE49-F238E27FC236}">
                <a16:creationId xmlns:a16="http://schemas.microsoft.com/office/drawing/2014/main" id="{084B6293-559E-5D43-AF2B-4CB5E09EC6C5}"/>
              </a:ext>
            </a:extLst>
          </p:cNvPr>
          <p:cNvGrpSpPr/>
          <p:nvPr/>
        </p:nvGrpSpPr>
        <p:grpSpPr>
          <a:xfrm>
            <a:off x="7493518" y="341914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803435" y="332542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Reminder: Peer-to-peer (P2P) </a:t>
            </a:r>
            <a:r>
              <a:rPr lang="en-US" altLang="en-US">
                <a:ea typeface="ＭＳ Ｐゴシック" panose="020B0600070205080204" pitchFamily="34" charset="-128"/>
              </a:rPr>
              <a:t>a</a:t>
            </a:r>
            <a:r>
              <a:rPr lang="en-US" altLang="en-US" sz="4400">
                <a:ea typeface="ＭＳ Ｐゴシック" panose="020B0600070205080204" pitchFamily="34" charset="-128"/>
              </a:rPr>
              <a:t>rchitecture</a:t>
            </a:r>
            <a:endParaRPr lang="en-US" sz="440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664326" y="1290326"/>
            <a:ext cx="6067848"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altLang="en-US" i="1">
                <a:ea typeface="ＭＳ Ｐゴシック" panose="020B0600070205080204" pitchFamily="34" charset="-128"/>
              </a:rPr>
              <a:t>no</a:t>
            </a:r>
            <a:r>
              <a:rPr lang="en-US" altLang="en-US">
                <a:ea typeface="ＭＳ Ｐゴシック" panose="020B0600070205080204" pitchFamily="34" charset="-128"/>
              </a:rPr>
              <a:t> always-on server</a:t>
            </a:r>
          </a:p>
          <a:p>
            <a:pPr>
              <a:spcBef>
                <a:spcPts val="400"/>
              </a:spcBef>
            </a:pPr>
            <a:r>
              <a:rPr lang="en-US" altLang="en-US">
                <a:ea typeface="ＭＳ Ｐゴシック" panose="020B0600070205080204" pitchFamily="34" charset="-128"/>
              </a:rPr>
              <a:t>arbitrary end systems directly communicate</a:t>
            </a:r>
          </a:p>
          <a:p>
            <a:pPr>
              <a:spcBef>
                <a:spcPts val="400"/>
              </a:spcBef>
            </a:pPr>
            <a:r>
              <a:rPr lang="en-US" altLang="en-US">
                <a:ea typeface="ＭＳ Ｐゴシック" panose="020B0600070205080204" pitchFamily="34" charset="-128"/>
              </a:rPr>
              <a:t>peers request service from other peers, provide service in return to other peers</a:t>
            </a:r>
          </a:p>
          <a:p>
            <a:pPr marL="582613" lvl="1" indent="-225425"/>
            <a:r>
              <a:rPr lang="en-US" altLang="en-US" i="1">
                <a:solidFill>
                  <a:srgbClr val="CC0000"/>
                </a:solidFill>
                <a:ea typeface="ＭＳ Ｐゴシック" panose="020B0600070205080204" pitchFamily="34" charset="-128"/>
              </a:rPr>
              <a:t>self scalability</a:t>
            </a:r>
            <a:r>
              <a:rPr lang="en-US" altLang="en-US">
                <a:solidFill>
                  <a:srgbClr val="CC0000"/>
                </a:solidFill>
                <a:ea typeface="ＭＳ Ｐゴシック" panose="020B0600070205080204" pitchFamily="34" charset="-128"/>
              </a:rPr>
              <a:t> – new peers bring new service capacity, and new service demands</a:t>
            </a:r>
          </a:p>
          <a:p>
            <a:pPr>
              <a:spcBef>
                <a:spcPts val="400"/>
              </a:spcBef>
            </a:pPr>
            <a:r>
              <a:rPr lang="en-US" altLang="en-US">
                <a:ea typeface="ＭＳ Ｐゴシック" panose="020B0600070205080204" pitchFamily="34" charset="-128"/>
              </a:rPr>
              <a:t>peers are intermittently connected and change network addresses</a:t>
            </a:r>
          </a:p>
          <a:p>
            <a:pPr lvl="1">
              <a:spcBef>
                <a:spcPts val="400"/>
              </a:spcBef>
            </a:pPr>
            <a:r>
              <a:rPr lang="en-US" altLang="en-US">
                <a:ea typeface="ＭＳ Ｐゴシック" panose="020B0600070205080204" pitchFamily="34" charset="-128"/>
              </a:rPr>
              <a:t>complex management</a:t>
            </a:r>
          </a:p>
          <a:p>
            <a:pPr>
              <a:spcBef>
                <a:spcPts val="400"/>
              </a:spcBef>
            </a:pPr>
            <a:r>
              <a:rPr lang="en-US"/>
              <a:t>examples: </a:t>
            </a:r>
            <a:r>
              <a:rPr lang="en-US" sz="2400"/>
              <a:t>P2P file sharing (BitTorrent)</a:t>
            </a:r>
            <a:endParaRPr lang="en-US"/>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575" name="Rectangle 574">
            <a:extLst>
              <a:ext uri="{FF2B5EF4-FFF2-40B4-BE49-F238E27FC236}">
                <a16:creationId xmlns:a16="http://schemas.microsoft.com/office/drawing/2014/main" id="{2DA99646-DBA9-0746-9A79-29EAA25D43FE}"/>
              </a:ext>
            </a:extLst>
          </p:cNvPr>
          <p:cNvSpPr/>
          <p:nvPr/>
        </p:nvSpPr>
        <p:spPr>
          <a:xfrm>
            <a:off x="6747501"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F227275-E754-4D43-889C-5A2BD4A21205}"/>
              </a:ext>
            </a:extLst>
          </p:cNvPr>
          <p:cNvGrpSpPr/>
          <p:nvPr/>
        </p:nvGrpSpPr>
        <p:grpSpPr>
          <a:xfrm>
            <a:off x="7680324" y="1814171"/>
            <a:ext cx="1991221" cy="4482411"/>
            <a:chOff x="7680324" y="1814171"/>
            <a:chExt cx="1991221" cy="4482411"/>
          </a:xfrm>
        </p:grpSpPr>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1" name="Oval 570">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0"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91996" y="356714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ustDataLst>
      <p:tags r:id="rId1"/>
    </p:custDataLst>
    <p:extLst>
      <p:ext uri="{BB962C8B-B14F-4D97-AF65-F5344CB8AC3E}">
        <p14:creationId xmlns:p14="http://schemas.microsoft.com/office/powerpoint/2010/main" val="3294804588"/>
      </p:ext>
    </p:extLst>
  </p:cSld>
  <p:clrMapOvr>
    <a:masterClrMapping/>
  </p:clrMapOvr>
  <mc:AlternateContent xmlns:mc="http://schemas.openxmlformats.org/markup-compatibility/2006" xmlns:p14="http://schemas.microsoft.com/office/powerpoint/2010/main">
    <mc:Choice Requires="p14">
      <p:transition spd="slow" p14:dur="2000" advTm="129386"/>
    </mc:Choice>
    <mc:Fallback xmlns="">
      <p:transition spd="slow" advTm="129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E1CDCA0-DBCE-BB9C-3698-C8CB069095A9}"/>
                  </a:ext>
                </a:extLst>
              </p:cNvPr>
              <p:cNvSpPr>
                <a:spLocks noGrp="1"/>
              </p:cNvSpPr>
              <p:nvPr>
                <p:ph idx="1"/>
              </p:nvPr>
            </p:nvSpPr>
            <p:spPr>
              <a:xfrm>
                <a:off x="819562" y="1485860"/>
                <a:ext cx="11455401" cy="1555143"/>
              </a:xfrm>
            </p:spPr>
            <p:txBody>
              <a:bodyPr>
                <a:normAutofit lnSpcReduction="10000"/>
              </a:bodyPr>
              <a:lstStyle/>
              <a:p>
                <a:r>
                  <a:rPr lang="en-HK" dirty="0"/>
                  <a:t>A server distributes one copy of a large file to each of the </a:t>
                </a:r>
                <a14:m>
                  <m:oMath xmlns:m="http://schemas.openxmlformats.org/officeDocument/2006/math">
                    <m:r>
                      <a:rPr lang="en-HK" b="0" i="1" smtClean="0">
                        <a:latin typeface="Cambria Math" panose="02040503050406030204" pitchFamily="18" charset="0"/>
                      </a:rPr>
                      <m:t>𝑁</m:t>
                    </m:r>
                  </m:oMath>
                </a14:m>
                <a:r>
                  <a:rPr lang="en-HK" dirty="0"/>
                  <a:t> hosts (peers)</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𝑠</m:t>
                        </m:r>
                      </m:sub>
                    </m:sSub>
                  </m:oMath>
                </a14:m>
                <a:r>
                  <a:rPr lang="en-HK" dirty="0"/>
                  <a:t>: upload rate of the server’s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𝑖</m:t>
                        </m:r>
                      </m:sub>
                    </m:sSub>
                  </m:oMath>
                </a14:m>
                <a:r>
                  <a:rPr lang="en-HK" dirty="0"/>
                  <a:t>: upload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𝑑</m:t>
                        </m:r>
                      </m:e>
                      <m:sub>
                        <m:r>
                          <a:rPr lang="en-HK" b="0" i="1" smtClean="0">
                            <a:latin typeface="Cambria Math" panose="02040503050406030204" pitchFamily="18" charset="0"/>
                          </a:rPr>
                          <m:t>𝑖</m:t>
                        </m:r>
                      </m:sub>
                    </m:sSub>
                  </m:oMath>
                </a14:m>
                <a:r>
                  <a:rPr lang="en-HK" dirty="0"/>
                  <a:t>: download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endParaRPr lang="en-HK" dirty="0"/>
              </a:p>
              <a:p>
                <a:pPr lvl="1"/>
                <a:endParaRPr lang="en-HK" dirty="0"/>
              </a:p>
              <a:p>
                <a:pPr lvl="1"/>
                <a:endParaRPr lang="en-HK" dirty="0"/>
              </a:p>
              <a:p>
                <a:pPr lvl="1"/>
                <a:endParaRPr lang="en-HK" dirty="0"/>
              </a:p>
            </p:txBody>
          </p:sp>
        </mc:Choice>
        <mc:Fallback xmlns="">
          <p:sp>
            <p:nvSpPr>
              <p:cNvPr id="2" name="Content Placeholder 1">
                <a:extLst>
                  <a:ext uri="{FF2B5EF4-FFF2-40B4-BE49-F238E27FC236}">
                    <a16:creationId xmlns:a16="http://schemas.microsoft.com/office/drawing/2014/main" id="{AE1CDCA0-DBCE-BB9C-3698-C8CB069095A9}"/>
                  </a:ext>
                </a:extLst>
              </p:cNvPr>
              <p:cNvSpPr>
                <a:spLocks noGrp="1" noRot="1" noChangeAspect="1" noMove="1" noResize="1" noEditPoints="1" noAdjustHandles="1" noChangeArrowheads="1" noChangeShapeType="1" noTextEdit="1"/>
              </p:cNvSpPr>
              <p:nvPr>
                <p:ph idx="1"/>
              </p:nvPr>
            </p:nvSpPr>
            <p:spPr>
              <a:xfrm>
                <a:off x="819562" y="1485860"/>
                <a:ext cx="11455401" cy="1555143"/>
              </a:xfrm>
              <a:blipFill>
                <a:blip r:embed="rId2"/>
                <a:stretch>
                  <a:fillRect t="-9020" b="-588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91DC34D2-60F8-9BD6-5EE8-22EBDCA7521D}"/>
              </a:ext>
            </a:extLst>
          </p:cNvPr>
          <p:cNvSpPr>
            <a:spLocks noGrp="1"/>
          </p:cNvSpPr>
          <p:nvPr>
            <p:ph type="title"/>
          </p:nvPr>
        </p:nvSpPr>
        <p:spPr/>
        <p:txBody>
          <a:bodyPr/>
          <a:lstStyle/>
          <a:p>
            <a:r>
              <a:rPr lang="en-US" altLang="zh-CN" dirty="0"/>
              <a:t>File distribution</a:t>
            </a:r>
            <a:endParaRPr lang="en-HK" dirty="0"/>
          </a:p>
        </p:txBody>
      </p:sp>
      <p:sp>
        <p:nvSpPr>
          <p:cNvPr id="4" name="Freeform 4">
            <a:extLst>
              <a:ext uri="{FF2B5EF4-FFF2-40B4-BE49-F238E27FC236}">
                <a16:creationId xmlns:a16="http://schemas.microsoft.com/office/drawing/2014/main" id="{A0342740-8AF3-FC90-E56D-15B9008E343B}"/>
              </a:ext>
            </a:extLst>
          </p:cNvPr>
          <p:cNvSpPr>
            <a:spLocks/>
          </p:cNvSpPr>
          <p:nvPr/>
        </p:nvSpPr>
        <p:spPr bwMode="auto">
          <a:xfrm>
            <a:off x="3939001" y="4559300"/>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5" name="Line 14">
            <a:extLst>
              <a:ext uri="{FF2B5EF4-FFF2-40B4-BE49-F238E27FC236}">
                <a16:creationId xmlns:a16="http://schemas.microsoft.com/office/drawing/2014/main" id="{F6D7FF4D-0C95-7645-A4DE-13B7E8AB7492}"/>
              </a:ext>
            </a:extLst>
          </p:cNvPr>
          <p:cNvSpPr>
            <a:spLocks noChangeShapeType="1"/>
          </p:cNvSpPr>
          <p:nvPr/>
        </p:nvSpPr>
        <p:spPr bwMode="auto">
          <a:xfrm>
            <a:off x="3473863" y="4522787"/>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Text Box 15">
            <a:extLst>
              <a:ext uri="{FF2B5EF4-FFF2-40B4-BE49-F238E27FC236}">
                <a16:creationId xmlns:a16="http://schemas.microsoft.com/office/drawing/2014/main" id="{0420221A-84CA-1DC2-9B9A-C93CB3BD3B59}"/>
              </a:ext>
            </a:extLst>
          </p:cNvPr>
          <p:cNvSpPr txBox="1">
            <a:spLocks noChangeArrowheads="1"/>
          </p:cNvSpPr>
          <p:nvPr/>
        </p:nvSpPr>
        <p:spPr bwMode="auto">
          <a:xfrm>
            <a:off x="3758026" y="4321175"/>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 name="Line 39">
            <a:extLst>
              <a:ext uri="{FF2B5EF4-FFF2-40B4-BE49-F238E27FC236}">
                <a16:creationId xmlns:a16="http://schemas.microsoft.com/office/drawing/2014/main" id="{C54640B4-5E19-8A37-A908-BE45DB649762}"/>
              </a:ext>
            </a:extLst>
          </p:cNvPr>
          <p:cNvSpPr>
            <a:spLocks noChangeShapeType="1"/>
          </p:cNvSpPr>
          <p:nvPr/>
        </p:nvSpPr>
        <p:spPr bwMode="auto">
          <a:xfrm>
            <a:off x="3030951" y="5434012"/>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Line 40">
            <a:extLst>
              <a:ext uri="{FF2B5EF4-FFF2-40B4-BE49-F238E27FC236}">
                <a16:creationId xmlns:a16="http://schemas.microsoft.com/office/drawing/2014/main" id="{A11AAB6B-4163-2712-9F8A-3210E547E0CD}"/>
              </a:ext>
            </a:extLst>
          </p:cNvPr>
          <p:cNvSpPr>
            <a:spLocks noChangeShapeType="1"/>
          </p:cNvSpPr>
          <p:nvPr/>
        </p:nvSpPr>
        <p:spPr bwMode="auto">
          <a:xfrm flipH="1">
            <a:off x="3086513" y="5581650"/>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Text Box 41">
            <a:extLst>
              <a:ext uri="{FF2B5EF4-FFF2-40B4-BE49-F238E27FC236}">
                <a16:creationId xmlns:a16="http://schemas.microsoft.com/office/drawing/2014/main" id="{7630070F-9840-7AE0-7F27-A8F7A9211CFB}"/>
              </a:ext>
            </a:extLst>
          </p:cNvPr>
          <p:cNvSpPr txBox="1">
            <a:spLocks noChangeArrowheads="1"/>
          </p:cNvSpPr>
          <p:nvPr/>
        </p:nvSpPr>
        <p:spPr bwMode="auto">
          <a:xfrm>
            <a:off x="3319876" y="504507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0" name="Text Box 42">
            <a:extLst>
              <a:ext uri="{FF2B5EF4-FFF2-40B4-BE49-F238E27FC236}">
                <a16:creationId xmlns:a16="http://schemas.microsoft.com/office/drawing/2014/main" id="{69D0A788-FC85-8275-E4F6-31298DED7466}"/>
              </a:ext>
            </a:extLst>
          </p:cNvPr>
          <p:cNvSpPr txBox="1">
            <a:spLocks noChangeArrowheads="1"/>
          </p:cNvSpPr>
          <p:nvPr/>
        </p:nvSpPr>
        <p:spPr bwMode="auto">
          <a:xfrm>
            <a:off x="3300826" y="555942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1" name="Text Box 43">
            <a:extLst>
              <a:ext uri="{FF2B5EF4-FFF2-40B4-BE49-F238E27FC236}">
                <a16:creationId xmlns:a16="http://schemas.microsoft.com/office/drawing/2014/main" id="{9E14E474-CA44-58E8-7527-9500270611D9}"/>
              </a:ext>
            </a:extLst>
          </p:cNvPr>
          <p:cNvSpPr txBox="1">
            <a:spLocks noChangeArrowheads="1"/>
          </p:cNvSpPr>
          <p:nvPr/>
        </p:nvSpPr>
        <p:spPr bwMode="auto">
          <a:xfrm>
            <a:off x="2800763" y="4543425"/>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Text Box 44">
            <a:extLst>
              <a:ext uri="{FF2B5EF4-FFF2-40B4-BE49-F238E27FC236}">
                <a16:creationId xmlns:a16="http://schemas.microsoft.com/office/drawing/2014/main" id="{1A9D2A97-C802-EF42-7A4D-74912FD87995}"/>
              </a:ext>
            </a:extLst>
          </p:cNvPr>
          <p:cNvSpPr txBox="1">
            <a:spLocks noChangeArrowheads="1"/>
          </p:cNvSpPr>
          <p:nvPr/>
        </p:nvSpPr>
        <p:spPr bwMode="auto">
          <a:xfrm>
            <a:off x="4336298" y="5070475"/>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13" name="Text Box 47">
            <a:extLst>
              <a:ext uri="{FF2B5EF4-FFF2-40B4-BE49-F238E27FC236}">
                <a16:creationId xmlns:a16="http://schemas.microsoft.com/office/drawing/2014/main" id="{F9C033FF-68C1-84DE-977B-1D61F027CA9F}"/>
              </a:ext>
            </a:extLst>
          </p:cNvPr>
          <p:cNvSpPr txBox="1">
            <a:spLocks noChangeArrowheads="1"/>
          </p:cNvSpPr>
          <p:nvPr/>
        </p:nvSpPr>
        <p:spPr bwMode="auto">
          <a:xfrm>
            <a:off x="1908588" y="4295775"/>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Text Box 49">
            <a:extLst>
              <a:ext uri="{FF2B5EF4-FFF2-40B4-BE49-F238E27FC236}">
                <a16:creationId xmlns:a16="http://schemas.microsoft.com/office/drawing/2014/main" id="{CC643CB8-12E3-96CA-EF60-3A79DDBBB4A8}"/>
              </a:ext>
            </a:extLst>
          </p:cNvPr>
          <p:cNvSpPr txBox="1">
            <a:spLocks noChangeArrowheads="1"/>
          </p:cNvSpPr>
          <p:nvPr/>
        </p:nvSpPr>
        <p:spPr bwMode="auto">
          <a:xfrm>
            <a:off x="3079492" y="3121958"/>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5" name="Text Box 50">
            <a:extLst>
              <a:ext uri="{FF2B5EF4-FFF2-40B4-BE49-F238E27FC236}">
                <a16:creationId xmlns:a16="http://schemas.microsoft.com/office/drawing/2014/main" id="{AEACD37F-BFFD-466C-B5A6-BFA4D7D79226}"/>
              </a:ext>
            </a:extLst>
          </p:cNvPr>
          <p:cNvSpPr txBox="1">
            <a:spLocks noChangeArrowheads="1"/>
          </p:cNvSpPr>
          <p:nvPr/>
        </p:nvSpPr>
        <p:spPr bwMode="auto">
          <a:xfrm>
            <a:off x="7931563" y="5962650"/>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16" name="Text Box 51">
            <a:extLst>
              <a:ext uri="{FF2B5EF4-FFF2-40B4-BE49-F238E27FC236}">
                <a16:creationId xmlns:a16="http://schemas.microsoft.com/office/drawing/2014/main" id="{157A69C7-9788-51C6-C17C-CAC551731CAB}"/>
              </a:ext>
            </a:extLst>
          </p:cNvPr>
          <p:cNvSpPr txBox="1">
            <a:spLocks noChangeArrowheads="1"/>
          </p:cNvSpPr>
          <p:nvPr/>
        </p:nvSpPr>
        <p:spPr bwMode="auto">
          <a:xfrm>
            <a:off x="7994407" y="3943464"/>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7" name="AutoShape 327">
            <a:extLst>
              <a:ext uri="{FF2B5EF4-FFF2-40B4-BE49-F238E27FC236}">
                <a16:creationId xmlns:a16="http://schemas.microsoft.com/office/drawing/2014/main" id="{C24CF0B2-D41D-1458-94DA-D8A229AF686E}"/>
              </a:ext>
            </a:extLst>
          </p:cNvPr>
          <p:cNvSpPr>
            <a:spLocks noChangeArrowheads="1"/>
          </p:cNvSpPr>
          <p:nvPr/>
        </p:nvSpPr>
        <p:spPr bwMode="auto">
          <a:xfrm>
            <a:off x="2418176" y="374173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18" name="Group 76">
            <a:extLst>
              <a:ext uri="{FF2B5EF4-FFF2-40B4-BE49-F238E27FC236}">
                <a16:creationId xmlns:a16="http://schemas.microsoft.com/office/drawing/2014/main" id="{6C717C80-DC8C-B426-7BD0-74AC843780CC}"/>
              </a:ext>
            </a:extLst>
          </p:cNvPr>
          <p:cNvGrpSpPr>
            <a:grpSpLocks/>
          </p:cNvGrpSpPr>
          <p:nvPr/>
        </p:nvGrpSpPr>
        <p:grpSpPr bwMode="auto">
          <a:xfrm>
            <a:off x="5153438" y="4019550"/>
            <a:ext cx="2138363" cy="903287"/>
            <a:chOff x="2204" y="2030"/>
            <a:chExt cx="1347" cy="774"/>
          </a:xfrm>
        </p:grpSpPr>
        <p:sp>
          <p:nvSpPr>
            <p:cNvPr id="19" name="Text Box 19">
              <a:extLst>
                <a:ext uri="{FF2B5EF4-FFF2-40B4-BE49-F238E27FC236}">
                  <a16:creationId xmlns:a16="http://schemas.microsoft.com/office/drawing/2014/main" id="{9E395E4C-0660-F70B-180A-CD167C206B3D}"/>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0" name="Line 22">
              <a:extLst>
                <a:ext uri="{FF2B5EF4-FFF2-40B4-BE49-F238E27FC236}">
                  <a16:creationId xmlns:a16="http://schemas.microsoft.com/office/drawing/2014/main" id="{7A87960C-5539-6E95-AF32-AEB519F3814C}"/>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Line 23">
              <a:extLst>
                <a:ext uri="{FF2B5EF4-FFF2-40B4-BE49-F238E27FC236}">
                  <a16:creationId xmlns:a16="http://schemas.microsoft.com/office/drawing/2014/main" id="{BF38288D-A5F5-6DD0-EA8B-405A20D91B2F}"/>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Text Box 24">
              <a:extLst>
                <a:ext uri="{FF2B5EF4-FFF2-40B4-BE49-F238E27FC236}">
                  <a16:creationId xmlns:a16="http://schemas.microsoft.com/office/drawing/2014/main" id="{ED24271F-6DE6-4E83-08DE-C676061C6670}"/>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3" name="Text Box 19">
              <a:extLst>
                <a:ext uri="{FF2B5EF4-FFF2-40B4-BE49-F238E27FC236}">
                  <a16:creationId xmlns:a16="http://schemas.microsoft.com/office/drawing/2014/main" id="{C55827BE-27B7-ADE4-91C2-EB8D919EE3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24" name="Line 22">
              <a:extLst>
                <a:ext uri="{FF2B5EF4-FFF2-40B4-BE49-F238E27FC236}">
                  <a16:creationId xmlns:a16="http://schemas.microsoft.com/office/drawing/2014/main" id="{357C5200-8BBC-2EFD-4419-282201818315}"/>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 name="Line 23">
              <a:extLst>
                <a:ext uri="{FF2B5EF4-FFF2-40B4-BE49-F238E27FC236}">
                  <a16:creationId xmlns:a16="http://schemas.microsoft.com/office/drawing/2014/main" id="{24CB3A15-CE4F-D48C-9424-75168BF62D53}"/>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6" name="Text Box 24">
              <a:extLst>
                <a:ext uri="{FF2B5EF4-FFF2-40B4-BE49-F238E27FC236}">
                  <a16:creationId xmlns:a16="http://schemas.microsoft.com/office/drawing/2014/main" id="{0A2BBE6E-E3FC-B8CC-93F6-C27A505896A6}"/>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27" name="Line 72">
            <a:extLst>
              <a:ext uri="{FF2B5EF4-FFF2-40B4-BE49-F238E27FC236}">
                <a16:creationId xmlns:a16="http://schemas.microsoft.com/office/drawing/2014/main" id="{CEE8C2D8-E74A-BD44-8E90-6EFE6852436E}"/>
              </a:ext>
            </a:extLst>
          </p:cNvPr>
          <p:cNvSpPr>
            <a:spLocks noChangeShapeType="1"/>
          </p:cNvSpPr>
          <p:nvPr/>
        </p:nvSpPr>
        <p:spPr bwMode="auto">
          <a:xfrm>
            <a:off x="7685501" y="5238750"/>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 name="Line 73">
            <a:extLst>
              <a:ext uri="{FF2B5EF4-FFF2-40B4-BE49-F238E27FC236}">
                <a16:creationId xmlns:a16="http://schemas.microsoft.com/office/drawing/2014/main" id="{04D603F2-D74B-03A0-7CA3-B9EBEE3005ED}"/>
              </a:ext>
            </a:extLst>
          </p:cNvPr>
          <p:cNvSpPr>
            <a:spLocks noChangeShapeType="1"/>
          </p:cNvSpPr>
          <p:nvPr/>
        </p:nvSpPr>
        <p:spPr bwMode="auto">
          <a:xfrm>
            <a:off x="7693438" y="5391150"/>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9" name="Text Box 41">
            <a:extLst>
              <a:ext uri="{FF2B5EF4-FFF2-40B4-BE49-F238E27FC236}">
                <a16:creationId xmlns:a16="http://schemas.microsoft.com/office/drawing/2014/main" id="{B17BC533-7DB1-7022-2531-34C452665ED7}"/>
              </a:ext>
            </a:extLst>
          </p:cNvPr>
          <p:cNvSpPr txBox="1">
            <a:spLocks noChangeArrowheads="1"/>
          </p:cNvSpPr>
          <p:nvPr/>
        </p:nvSpPr>
        <p:spPr bwMode="auto">
          <a:xfrm>
            <a:off x="7845838" y="48275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0" name="Text Box 41">
            <a:extLst>
              <a:ext uri="{FF2B5EF4-FFF2-40B4-BE49-F238E27FC236}">
                <a16:creationId xmlns:a16="http://schemas.microsoft.com/office/drawing/2014/main" id="{5C5FEA19-E68B-1B22-AC6B-523CD983B910}"/>
              </a:ext>
            </a:extLst>
          </p:cNvPr>
          <p:cNvSpPr txBox="1">
            <a:spLocks noChangeArrowheads="1"/>
          </p:cNvSpPr>
          <p:nvPr/>
        </p:nvSpPr>
        <p:spPr bwMode="auto">
          <a:xfrm>
            <a:off x="7869651" y="53609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1" name="Line 77">
            <a:extLst>
              <a:ext uri="{FF2B5EF4-FFF2-40B4-BE49-F238E27FC236}">
                <a16:creationId xmlns:a16="http://schemas.microsoft.com/office/drawing/2014/main" id="{BD422EDB-31B9-7369-980D-DF95E8836D7A}"/>
              </a:ext>
            </a:extLst>
          </p:cNvPr>
          <p:cNvSpPr>
            <a:spLocks noChangeShapeType="1"/>
          </p:cNvSpPr>
          <p:nvPr/>
        </p:nvSpPr>
        <p:spPr bwMode="auto">
          <a:xfrm>
            <a:off x="3919951" y="3703637"/>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2" name="Line 78">
            <a:extLst>
              <a:ext uri="{FF2B5EF4-FFF2-40B4-BE49-F238E27FC236}">
                <a16:creationId xmlns:a16="http://schemas.microsoft.com/office/drawing/2014/main" id="{B3051FA5-CE5F-D603-7349-4D209367F84A}"/>
              </a:ext>
            </a:extLst>
          </p:cNvPr>
          <p:cNvSpPr>
            <a:spLocks noChangeShapeType="1"/>
          </p:cNvSpPr>
          <p:nvPr/>
        </p:nvSpPr>
        <p:spPr bwMode="auto">
          <a:xfrm flipH="1">
            <a:off x="8133176" y="4618037"/>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3" name="Line 79">
            <a:extLst>
              <a:ext uri="{FF2B5EF4-FFF2-40B4-BE49-F238E27FC236}">
                <a16:creationId xmlns:a16="http://schemas.microsoft.com/office/drawing/2014/main" id="{781FD418-B896-3318-9667-94C418218353}"/>
              </a:ext>
            </a:extLst>
          </p:cNvPr>
          <p:cNvSpPr>
            <a:spLocks noChangeShapeType="1"/>
          </p:cNvSpPr>
          <p:nvPr/>
        </p:nvSpPr>
        <p:spPr bwMode="auto">
          <a:xfrm flipH="1" flipV="1">
            <a:off x="8163338" y="5564187"/>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34" name="Group 81">
            <a:extLst>
              <a:ext uri="{FF2B5EF4-FFF2-40B4-BE49-F238E27FC236}">
                <a16:creationId xmlns:a16="http://schemas.microsoft.com/office/drawing/2014/main" id="{F5193B33-ECC6-4AED-1B91-B9D27A01360F}"/>
              </a:ext>
            </a:extLst>
          </p:cNvPr>
          <p:cNvGrpSpPr>
            <a:grpSpLocks/>
          </p:cNvGrpSpPr>
          <p:nvPr/>
        </p:nvGrpSpPr>
        <p:grpSpPr bwMode="auto">
          <a:xfrm>
            <a:off x="3189701" y="3803650"/>
            <a:ext cx="465137" cy="803275"/>
            <a:chOff x="4140" y="429"/>
            <a:chExt cx="1425" cy="2396"/>
          </a:xfrm>
        </p:grpSpPr>
        <p:sp>
          <p:nvSpPr>
            <p:cNvPr id="35" name="Freeform 82">
              <a:extLst>
                <a:ext uri="{FF2B5EF4-FFF2-40B4-BE49-F238E27FC236}">
                  <a16:creationId xmlns:a16="http://schemas.microsoft.com/office/drawing/2014/main" id="{89E62314-BC11-1812-DBA7-1FF636F456D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 name="Rectangle 83">
              <a:extLst>
                <a:ext uri="{FF2B5EF4-FFF2-40B4-BE49-F238E27FC236}">
                  <a16:creationId xmlns:a16="http://schemas.microsoft.com/office/drawing/2014/main" id="{D7D75E74-EF93-6755-AA76-E0495C916AF0}"/>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 name="Freeform 84">
              <a:extLst>
                <a:ext uri="{FF2B5EF4-FFF2-40B4-BE49-F238E27FC236}">
                  <a16:creationId xmlns:a16="http://schemas.microsoft.com/office/drawing/2014/main" id="{CBC89AE8-5339-2D95-2652-45274E07A46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8" name="Freeform 85">
              <a:extLst>
                <a:ext uri="{FF2B5EF4-FFF2-40B4-BE49-F238E27FC236}">
                  <a16:creationId xmlns:a16="http://schemas.microsoft.com/office/drawing/2014/main" id="{C8B8027B-F335-0B20-E87A-4FCC2ED44F9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9" name="Rectangle 86">
              <a:extLst>
                <a:ext uri="{FF2B5EF4-FFF2-40B4-BE49-F238E27FC236}">
                  <a16:creationId xmlns:a16="http://schemas.microsoft.com/office/drawing/2014/main" id="{F4DE7C4B-53DA-E129-78F0-22560E0C3112}"/>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0" name="Group 87">
              <a:extLst>
                <a:ext uri="{FF2B5EF4-FFF2-40B4-BE49-F238E27FC236}">
                  <a16:creationId xmlns:a16="http://schemas.microsoft.com/office/drawing/2014/main" id="{5E4FA18A-759E-EC78-90F5-02DC2F260A79}"/>
                </a:ext>
              </a:extLst>
            </p:cNvPr>
            <p:cNvGrpSpPr>
              <a:grpSpLocks/>
            </p:cNvGrpSpPr>
            <p:nvPr/>
          </p:nvGrpSpPr>
          <p:grpSpPr bwMode="auto">
            <a:xfrm>
              <a:off x="4749" y="668"/>
              <a:ext cx="581" cy="145"/>
              <a:chOff x="614" y="2568"/>
              <a:chExt cx="725" cy="139"/>
            </a:xfrm>
          </p:grpSpPr>
          <p:sp>
            <p:nvSpPr>
              <p:cNvPr id="65" name="AutoShape 88">
                <a:extLst>
                  <a:ext uri="{FF2B5EF4-FFF2-40B4-BE49-F238E27FC236}">
                    <a16:creationId xmlns:a16="http://schemas.microsoft.com/office/drawing/2014/main" id="{A2A39734-65CA-1E05-6AF1-2641A6F45E32}"/>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6" name="AutoShape 89">
                <a:extLst>
                  <a:ext uri="{FF2B5EF4-FFF2-40B4-BE49-F238E27FC236}">
                    <a16:creationId xmlns:a16="http://schemas.microsoft.com/office/drawing/2014/main" id="{F0D5AD7F-CC1F-B480-9FC1-D0E48520A239}"/>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1" name="Rectangle 90">
              <a:extLst>
                <a:ext uri="{FF2B5EF4-FFF2-40B4-BE49-F238E27FC236}">
                  <a16:creationId xmlns:a16="http://schemas.microsoft.com/office/drawing/2014/main" id="{F6D2EF8A-C3E1-9FAA-506C-0D460922609B}"/>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 name="Group 91">
              <a:extLst>
                <a:ext uri="{FF2B5EF4-FFF2-40B4-BE49-F238E27FC236}">
                  <a16:creationId xmlns:a16="http://schemas.microsoft.com/office/drawing/2014/main" id="{5FEDBF15-7B86-1C6B-FEC5-C2E9B225EE30}"/>
                </a:ext>
              </a:extLst>
            </p:cNvPr>
            <p:cNvGrpSpPr>
              <a:grpSpLocks/>
            </p:cNvGrpSpPr>
            <p:nvPr/>
          </p:nvGrpSpPr>
          <p:grpSpPr bwMode="auto">
            <a:xfrm>
              <a:off x="4747" y="994"/>
              <a:ext cx="581" cy="134"/>
              <a:chOff x="614" y="2568"/>
              <a:chExt cx="725" cy="139"/>
            </a:xfrm>
          </p:grpSpPr>
          <p:sp>
            <p:nvSpPr>
              <p:cNvPr id="63" name="AutoShape 92">
                <a:extLst>
                  <a:ext uri="{FF2B5EF4-FFF2-40B4-BE49-F238E27FC236}">
                    <a16:creationId xmlns:a16="http://schemas.microsoft.com/office/drawing/2014/main" id="{C4A5905E-6AAB-CE66-4118-9D3DCE4064F7}"/>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4" name="AutoShape 93">
                <a:extLst>
                  <a:ext uri="{FF2B5EF4-FFF2-40B4-BE49-F238E27FC236}">
                    <a16:creationId xmlns:a16="http://schemas.microsoft.com/office/drawing/2014/main" id="{6C366123-AF5C-5312-F0A3-EB83D725C2FB}"/>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3" name="Rectangle 94">
              <a:extLst>
                <a:ext uri="{FF2B5EF4-FFF2-40B4-BE49-F238E27FC236}">
                  <a16:creationId xmlns:a16="http://schemas.microsoft.com/office/drawing/2014/main" id="{FE6D111F-131B-AB8F-2F51-3114F44FE325}"/>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 name="Rectangle 95">
              <a:extLst>
                <a:ext uri="{FF2B5EF4-FFF2-40B4-BE49-F238E27FC236}">
                  <a16:creationId xmlns:a16="http://schemas.microsoft.com/office/drawing/2014/main" id="{15F76730-2EC8-7EAF-2FB5-2130DF2C13E4}"/>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5" name="Group 96">
              <a:extLst>
                <a:ext uri="{FF2B5EF4-FFF2-40B4-BE49-F238E27FC236}">
                  <a16:creationId xmlns:a16="http://schemas.microsoft.com/office/drawing/2014/main" id="{98AF02DA-68AF-C7A6-C7B9-F53341DBA048}"/>
                </a:ext>
              </a:extLst>
            </p:cNvPr>
            <p:cNvGrpSpPr>
              <a:grpSpLocks/>
            </p:cNvGrpSpPr>
            <p:nvPr/>
          </p:nvGrpSpPr>
          <p:grpSpPr bwMode="auto">
            <a:xfrm>
              <a:off x="4735" y="1627"/>
              <a:ext cx="582" cy="151"/>
              <a:chOff x="614" y="2568"/>
              <a:chExt cx="725" cy="139"/>
            </a:xfrm>
          </p:grpSpPr>
          <p:sp>
            <p:nvSpPr>
              <p:cNvPr id="61" name="AutoShape 97">
                <a:extLst>
                  <a:ext uri="{FF2B5EF4-FFF2-40B4-BE49-F238E27FC236}">
                    <a16:creationId xmlns:a16="http://schemas.microsoft.com/office/drawing/2014/main" id="{30B1F8D1-AB87-F7E9-6B6E-9EFD5FE4934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2" name="AutoShape 98">
                <a:extLst>
                  <a:ext uri="{FF2B5EF4-FFF2-40B4-BE49-F238E27FC236}">
                    <a16:creationId xmlns:a16="http://schemas.microsoft.com/office/drawing/2014/main" id="{95C5115C-5E05-A19C-8314-52EFB7C5BB8E}"/>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6" name="Freeform 99">
              <a:extLst>
                <a:ext uri="{FF2B5EF4-FFF2-40B4-BE49-F238E27FC236}">
                  <a16:creationId xmlns:a16="http://schemas.microsoft.com/office/drawing/2014/main" id="{9D6B522A-6BB8-5397-4DED-E40397BFA1A3}"/>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7" name="Group 100">
              <a:extLst>
                <a:ext uri="{FF2B5EF4-FFF2-40B4-BE49-F238E27FC236}">
                  <a16:creationId xmlns:a16="http://schemas.microsoft.com/office/drawing/2014/main" id="{903535CD-3767-1AFF-4BB1-AA85A279F026}"/>
                </a:ext>
              </a:extLst>
            </p:cNvPr>
            <p:cNvGrpSpPr>
              <a:grpSpLocks/>
            </p:cNvGrpSpPr>
            <p:nvPr/>
          </p:nvGrpSpPr>
          <p:grpSpPr bwMode="auto">
            <a:xfrm>
              <a:off x="4739" y="1327"/>
              <a:ext cx="582" cy="139"/>
              <a:chOff x="614" y="2568"/>
              <a:chExt cx="725" cy="139"/>
            </a:xfrm>
          </p:grpSpPr>
          <p:sp>
            <p:nvSpPr>
              <p:cNvPr id="59" name="AutoShape 101">
                <a:extLst>
                  <a:ext uri="{FF2B5EF4-FFF2-40B4-BE49-F238E27FC236}">
                    <a16:creationId xmlns:a16="http://schemas.microsoft.com/office/drawing/2014/main" id="{555A83DB-5969-340B-63B8-6B791F699951}"/>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0" name="AutoShape 102">
                <a:extLst>
                  <a:ext uri="{FF2B5EF4-FFF2-40B4-BE49-F238E27FC236}">
                    <a16:creationId xmlns:a16="http://schemas.microsoft.com/office/drawing/2014/main" id="{9E320D82-DB4A-7717-6188-03D72163E707}"/>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8" name="Rectangle 103">
              <a:extLst>
                <a:ext uri="{FF2B5EF4-FFF2-40B4-BE49-F238E27FC236}">
                  <a16:creationId xmlns:a16="http://schemas.microsoft.com/office/drawing/2014/main" id="{891A7D86-4CD8-F20B-EC6E-356D111FDA46}"/>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9" name="Freeform 104">
              <a:extLst>
                <a:ext uri="{FF2B5EF4-FFF2-40B4-BE49-F238E27FC236}">
                  <a16:creationId xmlns:a16="http://schemas.microsoft.com/office/drawing/2014/main" id="{DD00636C-3805-006C-6FF8-BE23ED8EEB0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0" name="Freeform 105">
              <a:extLst>
                <a:ext uri="{FF2B5EF4-FFF2-40B4-BE49-F238E27FC236}">
                  <a16:creationId xmlns:a16="http://schemas.microsoft.com/office/drawing/2014/main" id="{F5B66D4B-3F11-10EA-1F85-8E468EDB6EA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1" name="Oval 106">
              <a:extLst>
                <a:ext uri="{FF2B5EF4-FFF2-40B4-BE49-F238E27FC236}">
                  <a16:creationId xmlns:a16="http://schemas.microsoft.com/office/drawing/2014/main" id="{A1D957DF-506D-E23F-A82C-501359A101B1}"/>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2" name="Freeform 107">
              <a:extLst>
                <a:ext uri="{FF2B5EF4-FFF2-40B4-BE49-F238E27FC236}">
                  <a16:creationId xmlns:a16="http://schemas.microsoft.com/office/drawing/2014/main" id="{091978E8-0A83-AF21-A563-4F5033DBE69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3" name="AutoShape 108">
              <a:extLst>
                <a:ext uri="{FF2B5EF4-FFF2-40B4-BE49-F238E27FC236}">
                  <a16:creationId xmlns:a16="http://schemas.microsoft.com/office/drawing/2014/main" id="{AD06B5DA-0796-8036-79CE-F1FCD3631BE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4" name="AutoShape 109">
              <a:extLst>
                <a:ext uri="{FF2B5EF4-FFF2-40B4-BE49-F238E27FC236}">
                  <a16:creationId xmlns:a16="http://schemas.microsoft.com/office/drawing/2014/main" id="{E932A0BB-F993-F74C-0B49-88CA30000CB7}"/>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5" name="Oval 110">
              <a:extLst>
                <a:ext uri="{FF2B5EF4-FFF2-40B4-BE49-F238E27FC236}">
                  <a16:creationId xmlns:a16="http://schemas.microsoft.com/office/drawing/2014/main" id="{7DB0DD58-1D2A-0E9E-F960-E414898E0194}"/>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6" name="Oval 111">
              <a:extLst>
                <a:ext uri="{FF2B5EF4-FFF2-40B4-BE49-F238E27FC236}">
                  <a16:creationId xmlns:a16="http://schemas.microsoft.com/office/drawing/2014/main" id="{C5000EC6-653F-0435-DD98-90415260F116}"/>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7" name="Oval 112">
              <a:extLst>
                <a:ext uri="{FF2B5EF4-FFF2-40B4-BE49-F238E27FC236}">
                  <a16:creationId xmlns:a16="http://schemas.microsoft.com/office/drawing/2014/main" id="{39DC7A69-80EC-3B6E-CA2F-F0505D3C4147}"/>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8" name="Rectangle 113">
              <a:extLst>
                <a:ext uri="{FF2B5EF4-FFF2-40B4-BE49-F238E27FC236}">
                  <a16:creationId xmlns:a16="http://schemas.microsoft.com/office/drawing/2014/main" id="{D3ACFB0F-1160-76AA-4057-4E97D2E40CEF}"/>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67" name="Group 114">
            <a:extLst>
              <a:ext uri="{FF2B5EF4-FFF2-40B4-BE49-F238E27FC236}">
                <a16:creationId xmlns:a16="http://schemas.microsoft.com/office/drawing/2014/main" id="{678D2B0B-472D-7393-29DF-7FB292D8C919}"/>
              </a:ext>
            </a:extLst>
          </p:cNvPr>
          <p:cNvGrpSpPr>
            <a:grpSpLocks/>
          </p:cNvGrpSpPr>
          <p:nvPr/>
        </p:nvGrpSpPr>
        <p:grpSpPr bwMode="auto">
          <a:xfrm>
            <a:off x="2099088" y="5106987"/>
            <a:ext cx="925513" cy="795338"/>
            <a:chOff x="-44" y="1473"/>
            <a:chExt cx="981" cy="1105"/>
          </a:xfrm>
        </p:grpSpPr>
        <p:pic>
          <p:nvPicPr>
            <p:cNvPr id="68" name="Picture 115" descr="desktop_computer_stylized_medium">
              <a:extLst>
                <a:ext uri="{FF2B5EF4-FFF2-40B4-BE49-F238E27FC236}">
                  <a16:creationId xmlns:a16="http://schemas.microsoft.com/office/drawing/2014/main" id="{4C095B18-9306-3C35-EFD3-5F9E1956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6">
              <a:extLst>
                <a:ext uri="{FF2B5EF4-FFF2-40B4-BE49-F238E27FC236}">
                  <a16:creationId xmlns:a16="http://schemas.microsoft.com/office/drawing/2014/main" id="{E268AF6C-A40A-4A57-1433-0AD61AF3A90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0" name="Group 117">
            <a:extLst>
              <a:ext uri="{FF2B5EF4-FFF2-40B4-BE49-F238E27FC236}">
                <a16:creationId xmlns:a16="http://schemas.microsoft.com/office/drawing/2014/main" id="{A6121A61-92FC-AFDC-EED4-BDF22883D4FC}"/>
              </a:ext>
            </a:extLst>
          </p:cNvPr>
          <p:cNvGrpSpPr>
            <a:grpSpLocks/>
          </p:cNvGrpSpPr>
          <p:nvPr/>
        </p:nvGrpSpPr>
        <p:grpSpPr bwMode="auto">
          <a:xfrm>
            <a:off x="5320126" y="3287712"/>
            <a:ext cx="925512" cy="795338"/>
            <a:chOff x="-44" y="1473"/>
            <a:chExt cx="981" cy="1105"/>
          </a:xfrm>
        </p:grpSpPr>
        <p:pic>
          <p:nvPicPr>
            <p:cNvPr id="71" name="Picture 118" descr="desktop_computer_stylized_medium">
              <a:extLst>
                <a:ext uri="{FF2B5EF4-FFF2-40B4-BE49-F238E27FC236}">
                  <a16:creationId xmlns:a16="http://schemas.microsoft.com/office/drawing/2014/main" id="{6D614466-424A-426F-1D3A-52A9CE092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9">
              <a:extLst>
                <a:ext uri="{FF2B5EF4-FFF2-40B4-BE49-F238E27FC236}">
                  <a16:creationId xmlns:a16="http://schemas.microsoft.com/office/drawing/2014/main" id="{86D727FD-C9F4-CF56-1F83-99F53EED88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3" name="Group 120">
            <a:extLst>
              <a:ext uri="{FF2B5EF4-FFF2-40B4-BE49-F238E27FC236}">
                <a16:creationId xmlns:a16="http://schemas.microsoft.com/office/drawing/2014/main" id="{0B86E396-E242-EC3F-51C3-904BDDE91E8C}"/>
              </a:ext>
            </a:extLst>
          </p:cNvPr>
          <p:cNvGrpSpPr>
            <a:grpSpLocks/>
          </p:cNvGrpSpPr>
          <p:nvPr/>
        </p:nvGrpSpPr>
        <p:grpSpPr bwMode="auto">
          <a:xfrm>
            <a:off x="6364701" y="3429000"/>
            <a:ext cx="925512" cy="795337"/>
            <a:chOff x="-44" y="1473"/>
            <a:chExt cx="981" cy="1105"/>
          </a:xfrm>
        </p:grpSpPr>
        <p:pic>
          <p:nvPicPr>
            <p:cNvPr id="74" name="Picture 121" descr="desktop_computer_stylized_medium">
              <a:extLst>
                <a:ext uri="{FF2B5EF4-FFF2-40B4-BE49-F238E27FC236}">
                  <a16:creationId xmlns:a16="http://schemas.microsoft.com/office/drawing/2014/main" id="{267E93C0-D234-8AE0-926B-996376F45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2">
              <a:extLst>
                <a:ext uri="{FF2B5EF4-FFF2-40B4-BE49-F238E27FC236}">
                  <a16:creationId xmlns:a16="http://schemas.microsoft.com/office/drawing/2014/main" id="{F8F316C7-0071-E4A1-A7EA-8E1ACBCBF42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6" name="Group 123">
            <a:extLst>
              <a:ext uri="{FF2B5EF4-FFF2-40B4-BE49-F238E27FC236}">
                <a16:creationId xmlns:a16="http://schemas.microsoft.com/office/drawing/2014/main" id="{BE3D1193-66F0-F1C6-F68F-3008B825C515}"/>
              </a:ext>
            </a:extLst>
          </p:cNvPr>
          <p:cNvGrpSpPr>
            <a:grpSpLocks/>
          </p:cNvGrpSpPr>
          <p:nvPr/>
        </p:nvGrpSpPr>
        <p:grpSpPr bwMode="auto">
          <a:xfrm flipH="1">
            <a:off x="8834851" y="4876800"/>
            <a:ext cx="925512" cy="795337"/>
            <a:chOff x="-44" y="1473"/>
            <a:chExt cx="981" cy="1105"/>
          </a:xfrm>
        </p:grpSpPr>
        <p:pic>
          <p:nvPicPr>
            <p:cNvPr id="77" name="Picture 124" descr="desktop_computer_stylized_medium">
              <a:extLst>
                <a:ext uri="{FF2B5EF4-FFF2-40B4-BE49-F238E27FC236}">
                  <a16:creationId xmlns:a16="http://schemas.microsoft.com/office/drawing/2014/main" id="{2A834B68-DE5E-7BCF-451A-DFB46EDA5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5">
              <a:extLst>
                <a:ext uri="{FF2B5EF4-FFF2-40B4-BE49-F238E27FC236}">
                  <a16:creationId xmlns:a16="http://schemas.microsoft.com/office/drawing/2014/main" id="{84BCBF18-E79E-EAD7-EF97-30E5C5D2AC3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131613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client-server vs P2P</a:t>
            </a:r>
            <a:endParaRPr lang="en-US" sz="4400"/>
          </a:p>
        </p:txBody>
      </p:sp>
      <p:sp>
        <p:nvSpPr>
          <p:cNvPr id="613" name="Rectangle 3">
            <a:extLst>
              <a:ext uri="{FF2B5EF4-FFF2-40B4-BE49-F238E27FC236}">
                <a16:creationId xmlns:a16="http://schemas.microsoft.com/office/drawing/2014/main" id="{D33C12FB-7815-3541-8A29-9A4570C91901}"/>
              </a:ext>
            </a:extLst>
          </p:cNvPr>
          <p:cNvSpPr txBox="1">
            <a:spLocks noChangeArrowheads="1"/>
          </p:cNvSpPr>
          <p:nvPr/>
        </p:nvSpPr>
        <p:spPr>
          <a:xfrm>
            <a:off x="863043" y="1302088"/>
            <a:ext cx="10515600" cy="1296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8013" indent="-542925">
              <a:buFont typeface="Wingdings" pitchFamily="2" charset="2"/>
              <a:buNone/>
            </a:pPr>
            <a:r>
              <a:rPr lang="en-US" altLang="en-US" sz="3200" i="1" u="sng" dirty="0">
                <a:solidFill>
                  <a:srgbClr val="CC0000"/>
                </a:solidFill>
                <a:ea typeface="ＭＳ Ｐゴシック" panose="020B0600070205080204" pitchFamily="34" charset="-128"/>
              </a:rPr>
              <a:t>Q</a:t>
            </a:r>
            <a:r>
              <a:rPr lang="en-US" altLang="en-US" sz="3200" i="1" dirty="0">
                <a:solidFill>
                  <a:srgbClr val="CC0000"/>
                </a:solidFill>
                <a:ea typeface="ＭＳ Ｐゴシック" panose="020B0600070205080204" pitchFamily="34" charset="-128"/>
              </a:rPr>
              <a:t>:</a:t>
            </a:r>
            <a:r>
              <a:rPr lang="en-US" altLang="en-US" sz="3200" dirty="0">
                <a:ea typeface="ＭＳ Ｐゴシック" panose="020B0600070205080204" pitchFamily="34" charset="-128"/>
              </a:rPr>
              <a:t> how much time to distribute file (size </a:t>
            </a:r>
            <a:r>
              <a:rPr lang="en-US" altLang="en-US" sz="3200" i="1" dirty="0">
                <a:ea typeface="ＭＳ Ｐゴシック" panose="020B0600070205080204" pitchFamily="34" charset="-128"/>
              </a:rPr>
              <a:t>F</a:t>
            </a:r>
            <a:r>
              <a:rPr lang="en-US" altLang="en-US" sz="3200" dirty="0">
                <a:ea typeface="ＭＳ Ｐゴシック" panose="020B0600070205080204" pitchFamily="34" charset="-128"/>
              </a:rPr>
              <a:t>) from one server to  </a:t>
            </a:r>
            <a:r>
              <a:rPr lang="en-US" altLang="en-US" sz="3200" i="1" dirty="0">
                <a:ea typeface="ＭＳ Ｐゴシック" panose="020B0600070205080204" pitchFamily="34" charset="-128"/>
              </a:rPr>
              <a:t>N peers</a:t>
            </a:r>
            <a:r>
              <a:rPr lang="en-US" altLang="en-US" sz="3200" dirty="0">
                <a:ea typeface="ＭＳ Ｐゴシック" panose="020B0600070205080204" pitchFamily="34" charset="-128"/>
              </a:rPr>
              <a:t>?</a:t>
            </a:r>
          </a:p>
          <a:p>
            <a:pPr marL="858838" lvl="1" indent="-238125"/>
            <a:r>
              <a:rPr lang="en-US" altLang="en-US" dirty="0">
                <a:ea typeface="ＭＳ Ｐゴシック" panose="020B0600070205080204" pitchFamily="34" charset="-128"/>
              </a:rPr>
              <a:t>peer upload/download capacity is limited resource</a:t>
            </a:r>
          </a:p>
        </p:txBody>
      </p:sp>
      <p:sp>
        <p:nvSpPr>
          <p:cNvPr id="749" name="Freeform 4">
            <a:extLst>
              <a:ext uri="{FF2B5EF4-FFF2-40B4-BE49-F238E27FC236}">
                <a16:creationId xmlns:a16="http://schemas.microsoft.com/office/drawing/2014/main" id="{5781B526-D87C-EC44-AD4E-445965AD662B}"/>
              </a:ext>
            </a:extLst>
          </p:cNvPr>
          <p:cNvSpPr>
            <a:spLocks/>
          </p:cNvSpPr>
          <p:nvPr/>
        </p:nvSpPr>
        <p:spPr bwMode="auto">
          <a:xfrm>
            <a:off x="4208462" y="4079079"/>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50" name="Line 14">
            <a:extLst>
              <a:ext uri="{FF2B5EF4-FFF2-40B4-BE49-F238E27FC236}">
                <a16:creationId xmlns:a16="http://schemas.microsoft.com/office/drawing/2014/main" id="{88305A7F-251D-B74C-8F8E-CCB1F71A8C69}"/>
              </a:ext>
            </a:extLst>
          </p:cNvPr>
          <p:cNvSpPr>
            <a:spLocks noChangeShapeType="1"/>
          </p:cNvSpPr>
          <p:nvPr/>
        </p:nvSpPr>
        <p:spPr bwMode="auto">
          <a:xfrm>
            <a:off x="3743324" y="4042566"/>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1" name="Text Box 15">
            <a:extLst>
              <a:ext uri="{FF2B5EF4-FFF2-40B4-BE49-F238E27FC236}">
                <a16:creationId xmlns:a16="http://schemas.microsoft.com/office/drawing/2014/main" id="{B8157757-C95F-CB42-9942-11A4F3D252C7}"/>
              </a:ext>
            </a:extLst>
          </p:cNvPr>
          <p:cNvSpPr txBox="1">
            <a:spLocks noChangeArrowheads="1"/>
          </p:cNvSpPr>
          <p:nvPr/>
        </p:nvSpPr>
        <p:spPr bwMode="auto">
          <a:xfrm>
            <a:off x="4027487" y="3840954"/>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52" name="Line 39">
            <a:extLst>
              <a:ext uri="{FF2B5EF4-FFF2-40B4-BE49-F238E27FC236}">
                <a16:creationId xmlns:a16="http://schemas.microsoft.com/office/drawing/2014/main" id="{33B391C4-AA6E-EF49-929E-18C688BE0299}"/>
              </a:ext>
            </a:extLst>
          </p:cNvPr>
          <p:cNvSpPr>
            <a:spLocks noChangeShapeType="1"/>
          </p:cNvSpPr>
          <p:nvPr/>
        </p:nvSpPr>
        <p:spPr bwMode="auto">
          <a:xfrm>
            <a:off x="3300412" y="4953791"/>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3" name="Line 40">
            <a:extLst>
              <a:ext uri="{FF2B5EF4-FFF2-40B4-BE49-F238E27FC236}">
                <a16:creationId xmlns:a16="http://schemas.microsoft.com/office/drawing/2014/main" id="{55D5EF82-1A60-6045-9491-ACB495A754FE}"/>
              </a:ext>
            </a:extLst>
          </p:cNvPr>
          <p:cNvSpPr>
            <a:spLocks noChangeShapeType="1"/>
          </p:cNvSpPr>
          <p:nvPr/>
        </p:nvSpPr>
        <p:spPr bwMode="auto">
          <a:xfrm flipH="1">
            <a:off x="3355974" y="5101429"/>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4" name="Text Box 41">
            <a:extLst>
              <a:ext uri="{FF2B5EF4-FFF2-40B4-BE49-F238E27FC236}">
                <a16:creationId xmlns:a16="http://schemas.microsoft.com/office/drawing/2014/main" id="{551344A9-80D5-6B4D-8C5F-1C743F9C413B}"/>
              </a:ext>
            </a:extLst>
          </p:cNvPr>
          <p:cNvSpPr txBox="1">
            <a:spLocks noChangeArrowheads="1"/>
          </p:cNvSpPr>
          <p:nvPr/>
        </p:nvSpPr>
        <p:spPr bwMode="auto">
          <a:xfrm>
            <a:off x="3589337" y="456485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5" name="Text Box 42">
            <a:extLst>
              <a:ext uri="{FF2B5EF4-FFF2-40B4-BE49-F238E27FC236}">
                <a16:creationId xmlns:a16="http://schemas.microsoft.com/office/drawing/2014/main" id="{DA13FA8F-3C26-0B46-A3A1-BC7065C4DDF0}"/>
              </a:ext>
            </a:extLst>
          </p:cNvPr>
          <p:cNvSpPr txBox="1">
            <a:spLocks noChangeArrowheads="1"/>
          </p:cNvSpPr>
          <p:nvPr/>
        </p:nvSpPr>
        <p:spPr bwMode="auto">
          <a:xfrm>
            <a:off x="3570287" y="507920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6" name="Text Box 43">
            <a:extLst>
              <a:ext uri="{FF2B5EF4-FFF2-40B4-BE49-F238E27FC236}">
                <a16:creationId xmlns:a16="http://schemas.microsoft.com/office/drawing/2014/main" id="{1E15BC0C-6AFB-CF4C-B899-707280EA49EB}"/>
              </a:ext>
            </a:extLst>
          </p:cNvPr>
          <p:cNvSpPr txBox="1">
            <a:spLocks noChangeArrowheads="1"/>
          </p:cNvSpPr>
          <p:nvPr/>
        </p:nvSpPr>
        <p:spPr bwMode="auto">
          <a:xfrm>
            <a:off x="3070224" y="4063204"/>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7" name="Text Box 44">
            <a:extLst>
              <a:ext uri="{FF2B5EF4-FFF2-40B4-BE49-F238E27FC236}">
                <a16:creationId xmlns:a16="http://schemas.microsoft.com/office/drawing/2014/main" id="{B744D31B-0064-CC4C-813B-2342EBCCC1F3}"/>
              </a:ext>
            </a:extLst>
          </p:cNvPr>
          <p:cNvSpPr txBox="1">
            <a:spLocks noChangeArrowheads="1"/>
          </p:cNvSpPr>
          <p:nvPr/>
        </p:nvSpPr>
        <p:spPr bwMode="auto">
          <a:xfrm>
            <a:off x="4605759" y="4590254"/>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758" name="Text Box 47">
            <a:extLst>
              <a:ext uri="{FF2B5EF4-FFF2-40B4-BE49-F238E27FC236}">
                <a16:creationId xmlns:a16="http://schemas.microsoft.com/office/drawing/2014/main" id="{3CFD7627-4852-C14C-83FC-5338E04E251F}"/>
              </a:ext>
            </a:extLst>
          </p:cNvPr>
          <p:cNvSpPr txBox="1">
            <a:spLocks noChangeArrowheads="1"/>
          </p:cNvSpPr>
          <p:nvPr/>
        </p:nvSpPr>
        <p:spPr bwMode="auto">
          <a:xfrm>
            <a:off x="2178049" y="3815554"/>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9" name="Text Box 49">
            <a:extLst>
              <a:ext uri="{FF2B5EF4-FFF2-40B4-BE49-F238E27FC236}">
                <a16:creationId xmlns:a16="http://schemas.microsoft.com/office/drawing/2014/main" id="{59DA6353-13D5-E042-BEEE-6FF767E8640F}"/>
              </a:ext>
            </a:extLst>
          </p:cNvPr>
          <p:cNvSpPr txBox="1">
            <a:spLocks noChangeArrowheads="1"/>
          </p:cNvSpPr>
          <p:nvPr/>
        </p:nvSpPr>
        <p:spPr bwMode="auto">
          <a:xfrm>
            <a:off x="3348953" y="2641737"/>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0" name="Text Box 50">
            <a:extLst>
              <a:ext uri="{FF2B5EF4-FFF2-40B4-BE49-F238E27FC236}">
                <a16:creationId xmlns:a16="http://schemas.microsoft.com/office/drawing/2014/main" id="{51F84BDF-7DCA-0A43-ACDB-9BE70839157D}"/>
              </a:ext>
            </a:extLst>
          </p:cNvPr>
          <p:cNvSpPr txBox="1">
            <a:spLocks noChangeArrowheads="1"/>
          </p:cNvSpPr>
          <p:nvPr/>
        </p:nvSpPr>
        <p:spPr bwMode="auto">
          <a:xfrm>
            <a:off x="8201024" y="5482429"/>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761" name="Text Box 51">
            <a:extLst>
              <a:ext uri="{FF2B5EF4-FFF2-40B4-BE49-F238E27FC236}">
                <a16:creationId xmlns:a16="http://schemas.microsoft.com/office/drawing/2014/main" id="{A5D79A43-11C7-6349-BEB0-7438447D9B0E}"/>
              </a:ext>
            </a:extLst>
          </p:cNvPr>
          <p:cNvSpPr txBox="1">
            <a:spLocks noChangeArrowheads="1"/>
          </p:cNvSpPr>
          <p:nvPr/>
        </p:nvSpPr>
        <p:spPr bwMode="auto">
          <a:xfrm>
            <a:off x="8263868" y="3463243"/>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2" name="AutoShape 327">
            <a:extLst>
              <a:ext uri="{FF2B5EF4-FFF2-40B4-BE49-F238E27FC236}">
                <a16:creationId xmlns:a16="http://schemas.microsoft.com/office/drawing/2014/main" id="{369AE872-BFBD-8443-A484-E1FE4F07BC75}"/>
              </a:ext>
            </a:extLst>
          </p:cNvPr>
          <p:cNvSpPr>
            <a:spLocks noChangeArrowheads="1"/>
          </p:cNvSpPr>
          <p:nvPr/>
        </p:nvSpPr>
        <p:spPr bwMode="auto">
          <a:xfrm>
            <a:off x="2687637" y="3261516"/>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763" name="Group 76">
            <a:extLst>
              <a:ext uri="{FF2B5EF4-FFF2-40B4-BE49-F238E27FC236}">
                <a16:creationId xmlns:a16="http://schemas.microsoft.com/office/drawing/2014/main" id="{1E070762-6E91-C249-87E6-742CA28F4553}"/>
              </a:ext>
            </a:extLst>
          </p:cNvPr>
          <p:cNvGrpSpPr>
            <a:grpSpLocks/>
          </p:cNvGrpSpPr>
          <p:nvPr/>
        </p:nvGrpSpPr>
        <p:grpSpPr bwMode="auto">
          <a:xfrm>
            <a:off x="5422899" y="3539329"/>
            <a:ext cx="2138363" cy="903287"/>
            <a:chOff x="2204" y="2030"/>
            <a:chExt cx="1347" cy="774"/>
          </a:xfrm>
        </p:grpSpPr>
        <p:sp>
          <p:nvSpPr>
            <p:cNvPr id="764" name="Text Box 19">
              <a:extLst>
                <a:ext uri="{FF2B5EF4-FFF2-40B4-BE49-F238E27FC236}">
                  <a16:creationId xmlns:a16="http://schemas.microsoft.com/office/drawing/2014/main" id="{616B15BE-44B0-0344-B31F-91A938627F51}"/>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5" name="Line 22">
              <a:extLst>
                <a:ext uri="{FF2B5EF4-FFF2-40B4-BE49-F238E27FC236}">
                  <a16:creationId xmlns:a16="http://schemas.microsoft.com/office/drawing/2014/main" id="{468AACC5-62A5-624B-8074-C32AC02B5E08}"/>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6" name="Line 23">
              <a:extLst>
                <a:ext uri="{FF2B5EF4-FFF2-40B4-BE49-F238E27FC236}">
                  <a16:creationId xmlns:a16="http://schemas.microsoft.com/office/drawing/2014/main" id="{6ADDCF08-0E06-944A-88C1-8C3B5B0B51DC}"/>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7" name="Text Box 24">
              <a:extLst>
                <a:ext uri="{FF2B5EF4-FFF2-40B4-BE49-F238E27FC236}">
                  <a16:creationId xmlns:a16="http://schemas.microsoft.com/office/drawing/2014/main" id="{0F3475ED-2A92-4E41-84C3-7C019E7EFEB6}"/>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8" name="Text Box 19">
              <a:extLst>
                <a:ext uri="{FF2B5EF4-FFF2-40B4-BE49-F238E27FC236}">
                  <a16:creationId xmlns:a16="http://schemas.microsoft.com/office/drawing/2014/main" id="{0B070290-50F4-544A-8EB8-39FD5D7075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769" name="Line 22">
              <a:extLst>
                <a:ext uri="{FF2B5EF4-FFF2-40B4-BE49-F238E27FC236}">
                  <a16:creationId xmlns:a16="http://schemas.microsoft.com/office/drawing/2014/main" id="{EDD90978-FEC1-EC4A-9B82-FE08AA882131}"/>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0" name="Line 23">
              <a:extLst>
                <a:ext uri="{FF2B5EF4-FFF2-40B4-BE49-F238E27FC236}">
                  <a16:creationId xmlns:a16="http://schemas.microsoft.com/office/drawing/2014/main" id="{D06A7A37-85E1-7F49-8794-07F8D4C654DC}"/>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1" name="Text Box 24">
              <a:extLst>
                <a:ext uri="{FF2B5EF4-FFF2-40B4-BE49-F238E27FC236}">
                  <a16:creationId xmlns:a16="http://schemas.microsoft.com/office/drawing/2014/main" id="{EB274E98-7508-9441-B445-9BFA8D56FBF2}"/>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772" name="Line 72">
            <a:extLst>
              <a:ext uri="{FF2B5EF4-FFF2-40B4-BE49-F238E27FC236}">
                <a16:creationId xmlns:a16="http://schemas.microsoft.com/office/drawing/2014/main" id="{47A84A96-E7A3-1843-B72F-6E2E41F4ECFC}"/>
              </a:ext>
            </a:extLst>
          </p:cNvPr>
          <p:cNvSpPr>
            <a:spLocks noChangeShapeType="1"/>
          </p:cNvSpPr>
          <p:nvPr/>
        </p:nvSpPr>
        <p:spPr bwMode="auto">
          <a:xfrm>
            <a:off x="7954962" y="4758529"/>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3" name="Line 73">
            <a:extLst>
              <a:ext uri="{FF2B5EF4-FFF2-40B4-BE49-F238E27FC236}">
                <a16:creationId xmlns:a16="http://schemas.microsoft.com/office/drawing/2014/main" id="{13604104-CB34-D540-BE37-408B7E70081B}"/>
              </a:ext>
            </a:extLst>
          </p:cNvPr>
          <p:cNvSpPr>
            <a:spLocks noChangeShapeType="1"/>
          </p:cNvSpPr>
          <p:nvPr/>
        </p:nvSpPr>
        <p:spPr bwMode="auto">
          <a:xfrm>
            <a:off x="7962899" y="4910929"/>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4" name="Text Box 41">
            <a:extLst>
              <a:ext uri="{FF2B5EF4-FFF2-40B4-BE49-F238E27FC236}">
                <a16:creationId xmlns:a16="http://schemas.microsoft.com/office/drawing/2014/main" id="{6AECF13A-63DD-6440-9CEA-60EFAAE2DE1E}"/>
              </a:ext>
            </a:extLst>
          </p:cNvPr>
          <p:cNvSpPr txBox="1">
            <a:spLocks noChangeArrowheads="1"/>
          </p:cNvSpPr>
          <p:nvPr/>
        </p:nvSpPr>
        <p:spPr bwMode="auto">
          <a:xfrm>
            <a:off x="8115299" y="43473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5" name="Text Box 41">
            <a:extLst>
              <a:ext uri="{FF2B5EF4-FFF2-40B4-BE49-F238E27FC236}">
                <a16:creationId xmlns:a16="http://schemas.microsoft.com/office/drawing/2014/main" id="{B1B85AB8-3F48-6B40-9E0F-095E131ACC5D}"/>
              </a:ext>
            </a:extLst>
          </p:cNvPr>
          <p:cNvSpPr txBox="1">
            <a:spLocks noChangeArrowheads="1"/>
          </p:cNvSpPr>
          <p:nvPr/>
        </p:nvSpPr>
        <p:spPr bwMode="auto">
          <a:xfrm>
            <a:off x="8139112" y="48807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6" name="Line 77">
            <a:extLst>
              <a:ext uri="{FF2B5EF4-FFF2-40B4-BE49-F238E27FC236}">
                <a16:creationId xmlns:a16="http://schemas.microsoft.com/office/drawing/2014/main" id="{04740FC7-F24A-9E49-ABD5-CC405E4D6CE3}"/>
              </a:ext>
            </a:extLst>
          </p:cNvPr>
          <p:cNvSpPr>
            <a:spLocks noChangeShapeType="1"/>
          </p:cNvSpPr>
          <p:nvPr/>
        </p:nvSpPr>
        <p:spPr bwMode="auto">
          <a:xfrm>
            <a:off x="4189412" y="3223416"/>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7" name="Line 78">
            <a:extLst>
              <a:ext uri="{FF2B5EF4-FFF2-40B4-BE49-F238E27FC236}">
                <a16:creationId xmlns:a16="http://schemas.microsoft.com/office/drawing/2014/main" id="{644C7641-7528-D04F-B35B-B86B81EEAE45}"/>
              </a:ext>
            </a:extLst>
          </p:cNvPr>
          <p:cNvSpPr>
            <a:spLocks noChangeShapeType="1"/>
          </p:cNvSpPr>
          <p:nvPr/>
        </p:nvSpPr>
        <p:spPr bwMode="auto">
          <a:xfrm flipH="1">
            <a:off x="8402637" y="4137816"/>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8" name="Line 79">
            <a:extLst>
              <a:ext uri="{FF2B5EF4-FFF2-40B4-BE49-F238E27FC236}">
                <a16:creationId xmlns:a16="http://schemas.microsoft.com/office/drawing/2014/main" id="{21210937-40A2-D945-A261-60D041388D1E}"/>
              </a:ext>
            </a:extLst>
          </p:cNvPr>
          <p:cNvSpPr>
            <a:spLocks noChangeShapeType="1"/>
          </p:cNvSpPr>
          <p:nvPr/>
        </p:nvSpPr>
        <p:spPr bwMode="auto">
          <a:xfrm flipH="1" flipV="1">
            <a:off x="8432799" y="5083966"/>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779" name="Group 81">
            <a:extLst>
              <a:ext uri="{FF2B5EF4-FFF2-40B4-BE49-F238E27FC236}">
                <a16:creationId xmlns:a16="http://schemas.microsoft.com/office/drawing/2014/main" id="{70E00E57-2D7F-E34A-A62C-8B64AA1FAC60}"/>
              </a:ext>
            </a:extLst>
          </p:cNvPr>
          <p:cNvGrpSpPr>
            <a:grpSpLocks/>
          </p:cNvGrpSpPr>
          <p:nvPr/>
        </p:nvGrpSpPr>
        <p:grpSpPr bwMode="auto">
          <a:xfrm>
            <a:off x="3459162" y="3323429"/>
            <a:ext cx="465137" cy="803275"/>
            <a:chOff x="4140" y="429"/>
            <a:chExt cx="1425" cy="2396"/>
          </a:xfrm>
        </p:grpSpPr>
        <p:sp>
          <p:nvSpPr>
            <p:cNvPr id="780" name="Freeform 82">
              <a:extLst>
                <a:ext uri="{FF2B5EF4-FFF2-40B4-BE49-F238E27FC236}">
                  <a16:creationId xmlns:a16="http://schemas.microsoft.com/office/drawing/2014/main" id="{79E2F9B0-711F-DE4C-965B-924CC303B5A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1" name="Rectangle 83">
              <a:extLst>
                <a:ext uri="{FF2B5EF4-FFF2-40B4-BE49-F238E27FC236}">
                  <a16:creationId xmlns:a16="http://schemas.microsoft.com/office/drawing/2014/main" id="{F06DAE2F-17DE-D941-923C-E70BDCB41B7D}"/>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2" name="Freeform 84">
              <a:extLst>
                <a:ext uri="{FF2B5EF4-FFF2-40B4-BE49-F238E27FC236}">
                  <a16:creationId xmlns:a16="http://schemas.microsoft.com/office/drawing/2014/main" id="{946A9E21-9E85-934A-A686-0A8D135B290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3" name="Freeform 85">
              <a:extLst>
                <a:ext uri="{FF2B5EF4-FFF2-40B4-BE49-F238E27FC236}">
                  <a16:creationId xmlns:a16="http://schemas.microsoft.com/office/drawing/2014/main" id="{72BE6A9C-0FBC-364A-A7ED-A2A6F01790A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4" name="Rectangle 86">
              <a:extLst>
                <a:ext uri="{FF2B5EF4-FFF2-40B4-BE49-F238E27FC236}">
                  <a16:creationId xmlns:a16="http://schemas.microsoft.com/office/drawing/2014/main" id="{6408A6CA-7347-8E43-98E8-BCFA0438401E}"/>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7" name="Group 87">
              <a:extLst>
                <a:ext uri="{FF2B5EF4-FFF2-40B4-BE49-F238E27FC236}">
                  <a16:creationId xmlns:a16="http://schemas.microsoft.com/office/drawing/2014/main" id="{3BB80181-EFB9-654A-9C2B-37611F58AC52}"/>
                </a:ext>
              </a:extLst>
            </p:cNvPr>
            <p:cNvGrpSpPr>
              <a:grpSpLocks/>
            </p:cNvGrpSpPr>
            <p:nvPr/>
          </p:nvGrpSpPr>
          <p:grpSpPr bwMode="auto">
            <a:xfrm>
              <a:off x="4749" y="668"/>
              <a:ext cx="581" cy="145"/>
              <a:chOff x="614" y="2568"/>
              <a:chExt cx="725" cy="139"/>
            </a:xfrm>
          </p:grpSpPr>
          <p:sp>
            <p:nvSpPr>
              <p:cNvPr id="822" name="AutoShape 88">
                <a:extLst>
                  <a:ext uri="{FF2B5EF4-FFF2-40B4-BE49-F238E27FC236}">
                    <a16:creationId xmlns:a16="http://schemas.microsoft.com/office/drawing/2014/main" id="{755E2639-6DC2-B445-8BA7-4A95A040D34D}"/>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4" name="AutoShape 89">
                <a:extLst>
                  <a:ext uri="{FF2B5EF4-FFF2-40B4-BE49-F238E27FC236}">
                    <a16:creationId xmlns:a16="http://schemas.microsoft.com/office/drawing/2014/main" id="{60B2F854-EFB8-E64E-8D27-5F6F8D396A8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88" name="Rectangle 90">
              <a:extLst>
                <a:ext uri="{FF2B5EF4-FFF2-40B4-BE49-F238E27FC236}">
                  <a16:creationId xmlns:a16="http://schemas.microsoft.com/office/drawing/2014/main" id="{57F9C28A-1132-144B-9916-B507ADCEDDF3}"/>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9" name="Group 91">
              <a:extLst>
                <a:ext uri="{FF2B5EF4-FFF2-40B4-BE49-F238E27FC236}">
                  <a16:creationId xmlns:a16="http://schemas.microsoft.com/office/drawing/2014/main" id="{5E2EEB51-C433-4146-9A07-B904C9EFB0AE}"/>
                </a:ext>
              </a:extLst>
            </p:cNvPr>
            <p:cNvGrpSpPr>
              <a:grpSpLocks/>
            </p:cNvGrpSpPr>
            <p:nvPr/>
          </p:nvGrpSpPr>
          <p:grpSpPr bwMode="auto">
            <a:xfrm>
              <a:off x="4747" y="994"/>
              <a:ext cx="581" cy="134"/>
              <a:chOff x="614" y="2568"/>
              <a:chExt cx="725" cy="139"/>
            </a:xfrm>
          </p:grpSpPr>
          <p:sp>
            <p:nvSpPr>
              <p:cNvPr id="820" name="AutoShape 92">
                <a:extLst>
                  <a:ext uri="{FF2B5EF4-FFF2-40B4-BE49-F238E27FC236}">
                    <a16:creationId xmlns:a16="http://schemas.microsoft.com/office/drawing/2014/main" id="{3A27EE24-9EA3-5849-AF8B-3DE9ED4D01A9}"/>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 name="AutoShape 93">
                <a:extLst>
                  <a:ext uri="{FF2B5EF4-FFF2-40B4-BE49-F238E27FC236}">
                    <a16:creationId xmlns:a16="http://schemas.microsoft.com/office/drawing/2014/main" id="{6AFF8567-F6C4-0747-BA7C-1662595446F1}"/>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0" name="Rectangle 94">
              <a:extLst>
                <a:ext uri="{FF2B5EF4-FFF2-40B4-BE49-F238E27FC236}">
                  <a16:creationId xmlns:a16="http://schemas.microsoft.com/office/drawing/2014/main" id="{481071F4-7660-1F49-867C-3C721C3F028A}"/>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1" name="Rectangle 95">
              <a:extLst>
                <a:ext uri="{FF2B5EF4-FFF2-40B4-BE49-F238E27FC236}">
                  <a16:creationId xmlns:a16="http://schemas.microsoft.com/office/drawing/2014/main" id="{F9E573B0-F1E0-0244-84F0-5D9DC86D8E1B}"/>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3" name="Group 96">
              <a:extLst>
                <a:ext uri="{FF2B5EF4-FFF2-40B4-BE49-F238E27FC236}">
                  <a16:creationId xmlns:a16="http://schemas.microsoft.com/office/drawing/2014/main" id="{60F43234-7837-E047-B8D9-B93960C93F0B}"/>
                </a:ext>
              </a:extLst>
            </p:cNvPr>
            <p:cNvGrpSpPr>
              <a:grpSpLocks/>
            </p:cNvGrpSpPr>
            <p:nvPr/>
          </p:nvGrpSpPr>
          <p:grpSpPr bwMode="auto">
            <a:xfrm>
              <a:off x="4735" y="1627"/>
              <a:ext cx="582" cy="151"/>
              <a:chOff x="614" y="2568"/>
              <a:chExt cx="725" cy="139"/>
            </a:xfrm>
          </p:grpSpPr>
          <p:sp>
            <p:nvSpPr>
              <p:cNvPr id="815" name="AutoShape 97">
                <a:extLst>
                  <a:ext uri="{FF2B5EF4-FFF2-40B4-BE49-F238E27FC236}">
                    <a16:creationId xmlns:a16="http://schemas.microsoft.com/office/drawing/2014/main" id="{AA061C9E-39EE-B14D-A8E3-104E2701398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7" name="AutoShape 98">
                <a:extLst>
                  <a:ext uri="{FF2B5EF4-FFF2-40B4-BE49-F238E27FC236}">
                    <a16:creationId xmlns:a16="http://schemas.microsoft.com/office/drawing/2014/main" id="{12C304B6-6E69-644F-91BB-9F1C86D1DB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4" name="Freeform 99">
              <a:extLst>
                <a:ext uri="{FF2B5EF4-FFF2-40B4-BE49-F238E27FC236}">
                  <a16:creationId xmlns:a16="http://schemas.microsoft.com/office/drawing/2014/main" id="{D5358657-0340-9248-AA9C-2F41E4340AA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6" name="Group 100">
              <a:extLst>
                <a:ext uri="{FF2B5EF4-FFF2-40B4-BE49-F238E27FC236}">
                  <a16:creationId xmlns:a16="http://schemas.microsoft.com/office/drawing/2014/main" id="{87CDCAD0-C1B4-8646-B58D-6CD9FF243261}"/>
                </a:ext>
              </a:extLst>
            </p:cNvPr>
            <p:cNvGrpSpPr>
              <a:grpSpLocks/>
            </p:cNvGrpSpPr>
            <p:nvPr/>
          </p:nvGrpSpPr>
          <p:grpSpPr bwMode="auto">
            <a:xfrm>
              <a:off x="4739" y="1327"/>
              <a:ext cx="582" cy="139"/>
              <a:chOff x="614" y="2568"/>
              <a:chExt cx="725" cy="139"/>
            </a:xfrm>
          </p:grpSpPr>
          <p:sp>
            <p:nvSpPr>
              <p:cNvPr id="812" name="AutoShape 101">
                <a:extLst>
                  <a:ext uri="{FF2B5EF4-FFF2-40B4-BE49-F238E27FC236}">
                    <a16:creationId xmlns:a16="http://schemas.microsoft.com/office/drawing/2014/main" id="{53F473DF-D46D-0345-9F7F-49F5BE50C97A}"/>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4" name="AutoShape 102">
                <a:extLst>
                  <a:ext uri="{FF2B5EF4-FFF2-40B4-BE49-F238E27FC236}">
                    <a16:creationId xmlns:a16="http://schemas.microsoft.com/office/drawing/2014/main" id="{EF047A49-61C2-3A41-8A53-6F24E9E5C01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7" name="Rectangle 103">
              <a:extLst>
                <a:ext uri="{FF2B5EF4-FFF2-40B4-BE49-F238E27FC236}">
                  <a16:creationId xmlns:a16="http://schemas.microsoft.com/office/drawing/2014/main" id="{0DC41427-3FCF-3949-97B5-7D608D26FCB5}"/>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8" name="Freeform 104">
              <a:extLst>
                <a:ext uri="{FF2B5EF4-FFF2-40B4-BE49-F238E27FC236}">
                  <a16:creationId xmlns:a16="http://schemas.microsoft.com/office/drawing/2014/main" id="{8F8A38B2-57F8-E945-BFD5-DF65BDBFA8B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9" name="Freeform 105">
              <a:extLst>
                <a:ext uri="{FF2B5EF4-FFF2-40B4-BE49-F238E27FC236}">
                  <a16:creationId xmlns:a16="http://schemas.microsoft.com/office/drawing/2014/main" id="{0F08B7AC-3180-754D-94CE-9FA5F6748B0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1" name="Oval 106">
              <a:extLst>
                <a:ext uri="{FF2B5EF4-FFF2-40B4-BE49-F238E27FC236}">
                  <a16:creationId xmlns:a16="http://schemas.microsoft.com/office/drawing/2014/main" id="{C5F7D344-4D6F-D646-8C93-A97BAB8C49A2}"/>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2" name="Freeform 107">
              <a:extLst>
                <a:ext uri="{FF2B5EF4-FFF2-40B4-BE49-F238E27FC236}">
                  <a16:creationId xmlns:a16="http://schemas.microsoft.com/office/drawing/2014/main" id="{BE829AA4-D020-7348-B510-9FB2A8536A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4" name="AutoShape 108">
              <a:extLst>
                <a:ext uri="{FF2B5EF4-FFF2-40B4-BE49-F238E27FC236}">
                  <a16:creationId xmlns:a16="http://schemas.microsoft.com/office/drawing/2014/main" id="{35AAD988-1211-1E40-91C0-3937CD2ECC6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5" name="AutoShape 109">
              <a:extLst>
                <a:ext uri="{FF2B5EF4-FFF2-40B4-BE49-F238E27FC236}">
                  <a16:creationId xmlns:a16="http://schemas.microsoft.com/office/drawing/2014/main" id="{4305931D-5D5C-9D4F-AAD7-AB64D64AD994}"/>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6" name="Oval 110">
              <a:extLst>
                <a:ext uri="{FF2B5EF4-FFF2-40B4-BE49-F238E27FC236}">
                  <a16:creationId xmlns:a16="http://schemas.microsoft.com/office/drawing/2014/main" id="{83363F10-1097-A54D-ADAB-24C8B3E21A0B}"/>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7" name="Oval 111">
              <a:extLst>
                <a:ext uri="{FF2B5EF4-FFF2-40B4-BE49-F238E27FC236}">
                  <a16:creationId xmlns:a16="http://schemas.microsoft.com/office/drawing/2014/main" id="{B44F4B51-7681-9C40-9F0A-A4B645261271}"/>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09" name="Oval 112">
              <a:extLst>
                <a:ext uri="{FF2B5EF4-FFF2-40B4-BE49-F238E27FC236}">
                  <a16:creationId xmlns:a16="http://schemas.microsoft.com/office/drawing/2014/main" id="{5582586B-92B3-3A4A-8CAC-5102119501E2}"/>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0" name="Rectangle 113">
              <a:extLst>
                <a:ext uri="{FF2B5EF4-FFF2-40B4-BE49-F238E27FC236}">
                  <a16:creationId xmlns:a16="http://schemas.microsoft.com/office/drawing/2014/main" id="{5238CEC3-5101-4E45-98C3-C884DC6204FE}"/>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26" name="Group 114">
            <a:extLst>
              <a:ext uri="{FF2B5EF4-FFF2-40B4-BE49-F238E27FC236}">
                <a16:creationId xmlns:a16="http://schemas.microsoft.com/office/drawing/2014/main" id="{CE9E5FE1-98E9-5B4B-A4A4-DFCEF9DD2F2A}"/>
              </a:ext>
            </a:extLst>
          </p:cNvPr>
          <p:cNvGrpSpPr>
            <a:grpSpLocks/>
          </p:cNvGrpSpPr>
          <p:nvPr/>
        </p:nvGrpSpPr>
        <p:grpSpPr bwMode="auto">
          <a:xfrm>
            <a:off x="2368549" y="4626766"/>
            <a:ext cx="925513" cy="795338"/>
            <a:chOff x="-44" y="1473"/>
            <a:chExt cx="981" cy="1105"/>
          </a:xfrm>
        </p:grpSpPr>
        <p:pic>
          <p:nvPicPr>
            <p:cNvPr id="828" name="Picture 115" descr="desktop_computer_stylized_medium">
              <a:extLst>
                <a:ext uri="{FF2B5EF4-FFF2-40B4-BE49-F238E27FC236}">
                  <a16:creationId xmlns:a16="http://schemas.microsoft.com/office/drawing/2014/main" id="{EA6E5654-65B1-E143-93FC-22FF8A007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 name="Freeform 116">
              <a:extLst>
                <a:ext uri="{FF2B5EF4-FFF2-40B4-BE49-F238E27FC236}">
                  <a16:creationId xmlns:a16="http://schemas.microsoft.com/office/drawing/2014/main" id="{2A3D29B4-8BC4-A546-9C7A-F25B946004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1" name="Group 117">
            <a:extLst>
              <a:ext uri="{FF2B5EF4-FFF2-40B4-BE49-F238E27FC236}">
                <a16:creationId xmlns:a16="http://schemas.microsoft.com/office/drawing/2014/main" id="{9E284045-6147-7B47-BC5C-5CC7FF81FE0A}"/>
              </a:ext>
            </a:extLst>
          </p:cNvPr>
          <p:cNvGrpSpPr>
            <a:grpSpLocks/>
          </p:cNvGrpSpPr>
          <p:nvPr/>
        </p:nvGrpSpPr>
        <p:grpSpPr bwMode="auto">
          <a:xfrm>
            <a:off x="5589587" y="2807491"/>
            <a:ext cx="925512" cy="795338"/>
            <a:chOff x="-44" y="1473"/>
            <a:chExt cx="981" cy="1105"/>
          </a:xfrm>
        </p:grpSpPr>
        <p:pic>
          <p:nvPicPr>
            <p:cNvPr id="832" name="Picture 118" descr="desktop_computer_stylized_medium">
              <a:extLst>
                <a:ext uri="{FF2B5EF4-FFF2-40B4-BE49-F238E27FC236}">
                  <a16:creationId xmlns:a16="http://schemas.microsoft.com/office/drawing/2014/main" id="{ED57643D-213A-0D48-ACB2-47375B1F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3" name="Freeform 119">
              <a:extLst>
                <a:ext uri="{FF2B5EF4-FFF2-40B4-BE49-F238E27FC236}">
                  <a16:creationId xmlns:a16="http://schemas.microsoft.com/office/drawing/2014/main" id="{C945A6F0-C64A-034A-808B-026CA37D34A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4" name="Group 120">
            <a:extLst>
              <a:ext uri="{FF2B5EF4-FFF2-40B4-BE49-F238E27FC236}">
                <a16:creationId xmlns:a16="http://schemas.microsoft.com/office/drawing/2014/main" id="{DC1F1924-84C9-2D4F-BED7-1D7A99AAAF5D}"/>
              </a:ext>
            </a:extLst>
          </p:cNvPr>
          <p:cNvGrpSpPr>
            <a:grpSpLocks/>
          </p:cNvGrpSpPr>
          <p:nvPr/>
        </p:nvGrpSpPr>
        <p:grpSpPr bwMode="auto">
          <a:xfrm>
            <a:off x="6634162" y="2948779"/>
            <a:ext cx="925512" cy="795337"/>
            <a:chOff x="-44" y="1473"/>
            <a:chExt cx="981" cy="1105"/>
          </a:xfrm>
        </p:grpSpPr>
        <p:pic>
          <p:nvPicPr>
            <p:cNvPr id="835" name="Picture 121" descr="desktop_computer_stylized_medium">
              <a:extLst>
                <a:ext uri="{FF2B5EF4-FFF2-40B4-BE49-F238E27FC236}">
                  <a16:creationId xmlns:a16="http://schemas.microsoft.com/office/drawing/2014/main" id="{5CB3D6E4-1267-BA47-946E-11A72D2B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6" name="Freeform 122">
              <a:extLst>
                <a:ext uri="{FF2B5EF4-FFF2-40B4-BE49-F238E27FC236}">
                  <a16:creationId xmlns:a16="http://schemas.microsoft.com/office/drawing/2014/main" id="{0260D56A-2D23-4B40-82DB-9E620FF6E88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7" name="Group 123">
            <a:extLst>
              <a:ext uri="{FF2B5EF4-FFF2-40B4-BE49-F238E27FC236}">
                <a16:creationId xmlns:a16="http://schemas.microsoft.com/office/drawing/2014/main" id="{7F9A075B-9EA6-8048-A759-51935B47F745}"/>
              </a:ext>
            </a:extLst>
          </p:cNvPr>
          <p:cNvGrpSpPr>
            <a:grpSpLocks/>
          </p:cNvGrpSpPr>
          <p:nvPr/>
        </p:nvGrpSpPr>
        <p:grpSpPr bwMode="auto">
          <a:xfrm flipH="1">
            <a:off x="9104312" y="4396579"/>
            <a:ext cx="925512" cy="795337"/>
            <a:chOff x="-44" y="1473"/>
            <a:chExt cx="981" cy="1105"/>
          </a:xfrm>
        </p:grpSpPr>
        <p:pic>
          <p:nvPicPr>
            <p:cNvPr id="838" name="Picture 124" descr="desktop_computer_stylized_medium">
              <a:extLst>
                <a:ext uri="{FF2B5EF4-FFF2-40B4-BE49-F238E27FC236}">
                  <a16:creationId xmlns:a16="http://schemas.microsoft.com/office/drawing/2014/main" id="{BECC09C1-57D5-7847-8F83-B0BFE5CF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 name="Freeform 125">
              <a:extLst>
                <a:ext uri="{FF2B5EF4-FFF2-40B4-BE49-F238E27FC236}">
                  <a16:creationId xmlns:a16="http://schemas.microsoft.com/office/drawing/2014/main" id="{7D172349-8EB7-C043-850F-2ACA8BB1C8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3414096765"/>
      </p:ext>
    </p:extLst>
  </p:cSld>
  <p:clrMapOvr>
    <a:masterClrMapping/>
  </p:clrMapOvr>
  <mc:AlternateContent xmlns:mc="http://schemas.openxmlformats.org/markup-compatibility/2006" xmlns:p14="http://schemas.microsoft.com/office/powerpoint/2010/main">
    <mc:Choice Requires="p14">
      <p:transition spd="slow" p14:dur="2000" advTm="86250"/>
    </mc:Choice>
    <mc:Fallback xmlns="">
      <p:transition spd="slow" advTm="8625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client-server</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545123" y="1309462"/>
            <a:ext cx="6098355" cy="2014537"/>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sequentially send (upload) </a:t>
            </a:r>
            <a:r>
              <a:rPr lang="en-US" altLang="en-US" i="1">
                <a:ea typeface="ＭＳ Ｐゴシック" panose="020B0600070205080204" pitchFamily="34" charset="-128"/>
              </a:rPr>
              <a:t>N </a:t>
            </a:r>
            <a:r>
              <a:rPr lang="en-US" altLang="en-US">
                <a:ea typeface="ＭＳ Ｐゴシック" panose="020B0600070205080204" pitchFamily="34" charset="-128"/>
              </a:rPr>
              <a:t>file</a:t>
            </a:r>
            <a:r>
              <a:rPr lang="en-US" altLang="en-US" i="1">
                <a:ea typeface="ＭＳ Ｐゴシック" panose="020B0600070205080204" pitchFamily="34" charset="-128"/>
              </a:rPr>
              <a:t> </a:t>
            </a:r>
            <a:r>
              <a:rPr lang="en-US" altLang="en-US">
                <a:ea typeface="ＭＳ Ｐゴシック" panose="020B0600070205080204" pitchFamily="34" charset="-128"/>
              </a:rPr>
              <a:t>copies:</a:t>
            </a:r>
          </a:p>
          <a:p>
            <a:pPr lvl="1"/>
            <a:r>
              <a:rPr lang="en-US" altLang="en-US">
                <a:ea typeface="ＭＳ Ｐゴシック" panose="020B0600070205080204" pitchFamily="34" charset="-128"/>
              </a:rPr>
              <a:t>No one else “helps” in uploading</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a:p>
            <a:pPr lvl="1">
              <a:lnSpc>
                <a:spcPct val="100000"/>
              </a:lnSpc>
            </a:pPr>
            <a:r>
              <a:rPr lang="en-US" altLang="en-US">
                <a:ea typeface="ＭＳ Ｐゴシック" panose="020B0600070205080204" pitchFamily="34" charset="-128"/>
              </a:rPr>
              <a:t>time to send </a:t>
            </a:r>
            <a:r>
              <a:rPr lang="en-US" altLang="en-US" i="1">
                <a:ea typeface="ＭＳ Ｐゴシック" panose="020B0600070205080204" pitchFamily="34" charset="-128"/>
              </a:rPr>
              <a:t>N</a:t>
            </a:r>
            <a:r>
              <a:rPr lang="en-US" altLang="en-US">
                <a:ea typeface="ＭＳ Ｐゴシック" panose="020B0600070205080204" pitchFamily="34" charset="-128"/>
              </a:rPr>
              <a:t> copies: </a:t>
            </a:r>
            <a:r>
              <a:rPr lang="en-US" altLang="en-US" i="1">
                <a:ea typeface="ＭＳ Ｐゴシック" panose="020B0600070205080204" pitchFamily="34" charset="-128"/>
              </a:rPr>
              <a:t>NF/u</a:t>
            </a:r>
            <a:r>
              <a:rPr lang="en-US" altLang="en-US" i="1" baseline="-25000">
                <a:ea typeface="ＭＳ Ｐゴシック" panose="020B0600070205080204" pitchFamily="34" charset="-128"/>
              </a:rPr>
              <a:t>s</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649899" y="3219848"/>
            <a:ext cx="5773736"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i="1">
                <a:latin typeface="+mn-lt"/>
              </a:rPr>
              <a:t>d</a:t>
            </a:r>
            <a:r>
              <a:rPr lang="en-US" altLang="en-US" sz="2400" i="1" baseline="-25000">
                <a:latin typeface="+mn-lt"/>
              </a:rPr>
              <a:t>mi</a:t>
            </a:r>
            <a:r>
              <a:rPr lang="en-US" altLang="en-US" sz="2400" baseline="-25000">
                <a:latin typeface="+mn-lt"/>
              </a:rPr>
              <a:t>n</a:t>
            </a:r>
            <a:r>
              <a:rPr lang="en-US" altLang="en-US" sz="2400">
                <a:latin typeface="+mn-lt"/>
              </a:rPr>
              <a:t> = min client download rate</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6796266" y="1727769"/>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145" name="Line 53">
            <a:extLst>
              <a:ext uri="{FF2B5EF4-FFF2-40B4-BE49-F238E27FC236}">
                <a16:creationId xmlns:a16="http://schemas.microsoft.com/office/drawing/2014/main" id="{5B4F3401-24CB-7648-BD89-1A7CFF53418C}"/>
              </a:ext>
            </a:extLst>
          </p:cNvPr>
          <p:cNvSpPr>
            <a:spLocks noChangeShapeType="1"/>
          </p:cNvSpPr>
          <p:nvPr/>
        </p:nvSpPr>
        <p:spPr bwMode="auto">
          <a:xfrm flipV="1">
            <a:off x="7346884" y="5742831"/>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6" name="Text Box 54">
            <a:extLst>
              <a:ext uri="{FF2B5EF4-FFF2-40B4-BE49-F238E27FC236}">
                <a16:creationId xmlns:a16="http://schemas.microsoft.com/office/drawing/2014/main" id="{5BD0C7E9-770D-0B41-BE6E-3ADF84797818}"/>
              </a:ext>
            </a:extLst>
          </p:cNvPr>
          <p:cNvSpPr txBox="1">
            <a:spLocks noChangeArrowheads="1"/>
          </p:cNvSpPr>
          <p:nvPr/>
        </p:nvSpPr>
        <p:spPr bwMode="auto">
          <a:xfrm>
            <a:off x="4493784" y="6271469"/>
            <a:ext cx="2905732"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N</a:t>
            </a:r>
          </a:p>
        </p:txBody>
      </p:sp>
      <p:sp>
        <p:nvSpPr>
          <p:cNvPr id="147" name="Text Box 51">
            <a:extLst>
              <a:ext uri="{FF2B5EF4-FFF2-40B4-BE49-F238E27FC236}">
                <a16:creationId xmlns:a16="http://schemas.microsoft.com/office/drawing/2014/main" id="{49B83A0D-0FBE-7E43-85D0-C80B2E74DD2A}"/>
              </a:ext>
            </a:extLst>
          </p:cNvPr>
          <p:cNvSpPr txBox="1">
            <a:spLocks noChangeArrowheads="1"/>
          </p:cNvSpPr>
          <p:nvPr/>
        </p:nvSpPr>
        <p:spPr bwMode="auto">
          <a:xfrm>
            <a:off x="2736226" y="5036394"/>
            <a:ext cx="3049233" cy="103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sz="2400" i="1">
                <a:latin typeface="+mn-lt"/>
              </a:rPr>
              <a:t>time to  distribute F </a:t>
            </a:r>
          </a:p>
          <a:p>
            <a:pPr algn="r">
              <a:lnSpc>
                <a:spcPct val="80000"/>
              </a:lnSpc>
            </a:pPr>
            <a:r>
              <a:rPr lang="en-US" altLang="en-US" sz="2400" i="1">
                <a:latin typeface="+mn-lt"/>
              </a:rPr>
              <a:t>to N clients using </a:t>
            </a:r>
          </a:p>
          <a:p>
            <a:pPr algn="r">
              <a:lnSpc>
                <a:spcPct val="80000"/>
              </a:lnSpc>
            </a:pPr>
            <a:r>
              <a:rPr lang="en-US" altLang="en-US" sz="2400" i="1">
                <a:latin typeface="+mn-lt"/>
              </a:rPr>
              <a:t>client-server approach</a:t>
            </a:r>
            <a:r>
              <a:rPr lang="en-US" altLang="en-US" sz="2800">
                <a:latin typeface="+mn-lt"/>
              </a:rPr>
              <a:t> </a:t>
            </a:r>
            <a:endParaRPr lang="en-US" altLang="en-US" sz="3200">
              <a:latin typeface="+mn-lt"/>
            </a:endParaRPr>
          </a:p>
        </p:txBody>
      </p:sp>
      <p:sp>
        <p:nvSpPr>
          <p:cNvPr id="148" name="Rectangle 55">
            <a:extLst>
              <a:ext uri="{FF2B5EF4-FFF2-40B4-BE49-F238E27FC236}">
                <a16:creationId xmlns:a16="http://schemas.microsoft.com/office/drawing/2014/main" id="{01D3C4E1-DA80-A24C-A094-D590BCC34655}"/>
              </a:ext>
            </a:extLst>
          </p:cNvPr>
          <p:cNvSpPr>
            <a:spLocks noChangeArrowheads="1"/>
          </p:cNvSpPr>
          <p:nvPr/>
        </p:nvSpPr>
        <p:spPr bwMode="auto">
          <a:xfrm>
            <a:off x="2518348" y="4964956"/>
            <a:ext cx="7421599" cy="12350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149" name="Text Box 96">
            <a:extLst>
              <a:ext uri="{FF2B5EF4-FFF2-40B4-BE49-F238E27FC236}">
                <a16:creationId xmlns:a16="http://schemas.microsoft.com/office/drawing/2014/main" id="{11EFB657-3D70-CB41-8FB4-5E358070DDC4}"/>
              </a:ext>
            </a:extLst>
          </p:cNvPr>
          <p:cNvSpPr txBox="1">
            <a:spLocks noChangeArrowheads="1"/>
          </p:cNvSpPr>
          <p:nvPr/>
        </p:nvSpPr>
        <p:spPr bwMode="auto">
          <a:xfrm>
            <a:off x="5696559" y="5279281"/>
            <a:ext cx="43436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c-s</a:t>
            </a:r>
            <a:r>
              <a:rPr lang="en-US" altLang="en-US" sz="3200" i="1">
                <a:latin typeface="+mn-lt"/>
              </a:rPr>
              <a:t> &gt; max{NF/u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a:t>
            </a:r>
            <a:r>
              <a:rPr lang="en-US" altLang="en-US" sz="3200" i="1">
                <a:solidFill>
                  <a:srgbClr val="CC0000"/>
                </a:solidFill>
                <a:latin typeface="+mn-lt"/>
              </a:rPr>
              <a:t> </a:t>
            </a:r>
          </a:p>
        </p:txBody>
      </p:sp>
      <p:sp>
        <p:nvSpPr>
          <p:cNvPr id="150" name="Line 120">
            <a:extLst>
              <a:ext uri="{FF2B5EF4-FFF2-40B4-BE49-F238E27FC236}">
                <a16:creationId xmlns:a16="http://schemas.microsoft.com/office/drawing/2014/main" id="{804EF034-3125-A746-B994-CD76FEE71CF1}"/>
              </a:ext>
            </a:extLst>
          </p:cNvPr>
          <p:cNvSpPr>
            <a:spLocks noChangeShapeType="1"/>
          </p:cNvSpPr>
          <p:nvPr/>
        </p:nvSpPr>
        <p:spPr bwMode="auto">
          <a:xfrm>
            <a:off x="6593497" y="5707906"/>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 name="Line 53">
            <a:extLst>
              <a:ext uri="{FF2B5EF4-FFF2-40B4-BE49-F238E27FC236}">
                <a16:creationId xmlns:a16="http://schemas.microsoft.com/office/drawing/2014/main" id="{1FAAAFD8-B23B-8977-FE7F-72A23DA1BA64}"/>
              </a:ext>
            </a:extLst>
          </p:cNvPr>
          <p:cNvSpPr>
            <a:spLocks noChangeShapeType="1"/>
          </p:cNvSpPr>
          <p:nvPr/>
        </p:nvSpPr>
        <p:spPr bwMode="auto">
          <a:xfrm flipH="1">
            <a:off x="8427973" y="4863851"/>
            <a:ext cx="197093" cy="41543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 name="Text Box 54">
            <a:extLst>
              <a:ext uri="{FF2B5EF4-FFF2-40B4-BE49-F238E27FC236}">
                <a16:creationId xmlns:a16="http://schemas.microsoft.com/office/drawing/2014/main" id="{6DCE5D23-B48F-2982-F5EE-12D44D42FB6E}"/>
              </a:ext>
            </a:extLst>
          </p:cNvPr>
          <p:cNvSpPr txBox="1">
            <a:spLocks noChangeArrowheads="1"/>
          </p:cNvSpPr>
          <p:nvPr/>
        </p:nvSpPr>
        <p:spPr bwMode="auto">
          <a:xfrm>
            <a:off x="6684534" y="4225677"/>
            <a:ext cx="44777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3731464639"/>
      </p:ext>
    </p:extLst>
  </p:cSld>
  <p:clrMapOvr>
    <a:masterClrMapping/>
  </p:clrMapOvr>
  <mc:AlternateContent xmlns:mc="http://schemas.openxmlformats.org/markup-compatibility/2006" xmlns:p14="http://schemas.microsoft.com/office/powerpoint/2010/main">
    <mc:Choice Requires="p14">
      <p:transition spd="slow" p14:dur="2000" advTm="215466"/>
    </mc:Choice>
    <mc:Fallback xmlns="">
      <p:transition spd="slow" advTm="2154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P2P</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755629" y="1190969"/>
            <a:ext cx="6098355" cy="2014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upload at least one copy:</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877866" y="2575017"/>
            <a:ext cx="5773736" cy="120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7023581" y="978797"/>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74" name="Rectangle 47">
            <a:extLst>
              <a:ext uri="{FF2B5EF4-FFF2-40B4-BE49-F238E27FC236}">
                <a16:creationId xmlns:a16="http://schemas.microsoft.com/office/drawing/2014/main" id="{26E15167-D083-564B-BF0B-913CAA6175CE}"/>
              </a:ext>
            </a:extLst>
          </p:cNvPr>
          <p:cNvSpPr>
            <a:spLocks noChangeArrowheads="1"/>
          </p:cNvSpPr>
          <p:nvPr/>
        </p:nvSpPr>
        <p:spPr bwMode="auto">
          <a:xfrm>
            <a:off x="865983" y="3744097"/>
            <a:ext cx="914548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Server and clients: </a:t>
            </a:r>
            <a:r>
              <a:rPr lang="en-US" altLang="en-US" sz="2800">
                <a:latin typeface="+mn-lt"/>
              </a:rPr>
              <a:t>as a whole, the system must deliver (upload) a total of NF bits (F bits to each of the N peers)</a:t>
            </a:r>
          </a:p>
          <a:p>
            <a:pPr lvl="1">
              <a:lnSpc>
                <a:spcPct val="85000"/>
              </a:lnSpc>
              <a:buClr>
                <a:srgbClr val="000099"/>
              </a:buClr>
              <a:buSzTx/>
              <a:buFont typeface="Arial" panose="020B0604020202020204" pitchFamily="34" charset="0"/>
              <a:buChar char="•"/>
            </a:pPr>
            <a:r>
              <a:rPr lang="en-US" altLang="en-US" sz="2400">
                <a:latin typeface="+mn-lt"/>
              </a:rPr>
              <a:t>max upload rate is </a:t>
            </a:r>
            <a:r>
              <a:rPr lang="en-US" altLang="en-US" sz="2400" i="1">
                <a:latin typeface="+mn-lt"/>
              </a:rPr>
              <a:t>u</a:t>
            </a:r>
            <a:r>
              <a:rPr lang="en-US" altLang="en-US" sz="2400" i="1" baseline="-25000">
                <a:latin typeface="+mn-lt"/>
              </a:rPr>
              <a:t>s</a:t>
            </a:r>
            <a:r>
              <a:rPr lang="en-US" altLang="en-US" sz="2400" i="1">
                <a:latin typeface="+mn-lt"/>
              </a:rPr>
              <a:t> + </a:t>
            </a:r>
            <a:r>
              <a:rPr lang="en-US" altLang="en-US" sz="2800" i="1">
                <a:latin typeface="Symbol" pitchFamily="2" charset="2"/>
              </a:rPr>
              <a:t>S</a:t>
            </a:r>
            <a:r>
              <a:rPr lang="en-US" altLang="en-US" sz="2400" i="1">
                <a:latin typeface="+mn-lt"/>
              </a:rPr>
              <a:t>u</a:t>
            </a:r>
            <a:r>
              <a:rPr lang="en-US" altLang="en-US" sz="2400" i="1" baseline="-25000">
                <a:latin typeface="+mn-lt"/>
              </a:rPr>
              <a:t>i</a:t>
            </a:r>
          </a:p>
        </p:txBody>
      </p:sp>
      <p:sp>
        <p:nvSpPr>
          <p:cNvPr id="75" name="Text Box 51">
            <a:extLst>
              <a:ext uri="{FF2B5EF4-FFF2-40B4-BE49-F238E27FC236}">
                <a16:creationId xmlns:a16="http://schemas.microsoft.com/office/drawing/2014/main" id="{6898F8CA-12DA-BE4E-B99B-FD50E8479F39}"/>
              </a:ext>
            </a:extLst>
          </p:cNvPr>
          <p:cNvSpPr txBox="1">
            <a:spLocks noChangeArrowheads="1"/>
          </p:cNvSpPr>
          <p:nvPr/>
        </p:nvSpPr>
        <p:spPr bwMode="auto">
          <a:xfrm>
            <a:off x="1496934" y="5044255"/>
            <a:ext cx="2267800" cy="8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i="1">
                <a:latin typeface="+mn-lt"/>
              </a:rPr>
              <a:t>time to  distribute F </a:t>
            </a:r>
          </a:p>
          <a:p>
            <a:pPr algn="r">
              <a:lnSpc>
                <a:spcPct val="80000"/>
              </a:lnSpc>
            </a:pPr>
            <a:r>
              <a:rPr lang="en-US" altLang="en-US" i="1">
                <a:latin typeface="+mn-lt"/>
              </a:rPr>
              <a:t>to N clients using </a:t>
            </a:r>
          </a:p>
          <a:p>
            <a:pPr algn="r">
              <a:lnSpc>
                <a:spcPct val="80000"/>
              </a:lnSpc>
            </a:pPr>
            <a:r>
              <a:rPr lang="en-US" altLang="en-US" i="1">
                <a:latin typeface="+mn-lt"/>
              </a:rPr>
              <a:t>P2P approach</a:t>
            </a:r>
            <a:r>
              <a:rPr lang="en-US" altLang="en-US" sz="2400">
                <a:latin typeface="+mn-lt"/>
              </a:rPr>
              <a:t> </a:t>
            </a:r>
            <a:endParaRPr lang="en-US" altLang="en-US" sz="2800">
              <a:latin typeface="+mn-lt"/>
            </a:endParaRPr>
          </a:p>
        </p:txBody>
      </p:sp>
      <p:sp>
        <p:nvSpPr>
          <p:cNvPr id="76" name="Rectangle 55">
            <a:extLst>
              <a:ext uri="{FF2B5EF4-FFF2-40B4-BE49-F238E27FC236}">
                <a16:creationId xmlns:a16="http://schemas.microsoft.com/office/drawing/2014/main" id="{07D73A35-ECF9-A74A-AC62-7DA2D51708AB}"/>
              </a:ext>
            </a:extLst>
          </p:cNvPr>
          <p:cNvSpPr>
            <a:spLocks noChangeArrowheads="1"/>
          </p:cNvSpPr>
          <p:nvPr/>
        </p:nvSpPr>
        <p:spPr bwMode="auto">
          <a:xfrm>
            <a:off x="1336619" y="4962272"/>
            <a:ext cx="9155099" cy="1006589"/>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77" name="Text Box 31">
            <a:extLst>
              <a:ext uri="{FF2B5EF4-FFF2-40B4-BE49-F238E27FC236}">
                <a16:creationId xmlns:a16="http://schemas.microsoft.com/office/drawing/2014/main" id="{1DD5EA55-8934-0448-A71E-1044D6D26535}"/>
              </a:ext>
            </a:extLst>
          </p:cNvPr>
          <p:cNvSpPr txBox="1">
            <a:spLocks noChangeArrowheads="1"/>
          </p:cNvSpPr>
          <p:nvPr/>
        </p:nvSpPr>
        <p:spPr bwMode="auto">
          <a:xfrm>
            <a:off x="4214018" y="5173341"/>
            <a:ext cx="62620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P2P</a:t>
            </a:r>
            <a:r>
              <a:rPr lang="en-US" altLang="en-US" sz="3200" i="1">
                <a:latin typeface="+mn-lt"/>
              </a:rPr>
              <a:t> &gt; max{F/u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,NF/(</a:t>
            </a:r>
            <a:r>
              <a:rPr lang="en-US" altLang="en-US" sz="2800" i="1">
                <a:latin typeface="+mn-lt"/>
              </a:rPr>
              <a:t>u</a:t>
            </a:r>
            <a:r>
              <a:rPr lang="en-US" altLang="en-US" sz="2800" i="1" baseline="-25000">
                <a:latin typeface="+mn-lt"/>
              </a:rPr>
              <a:t>s</a:t>
            </a:r>
            <a:r>
              <a:rPr lang="en-US" altLang="en-US" sz="2800" i="1">
                <a:latin typeface="+mn-lt"/>
              </a:rPr>
              <a:t> + </a:t>
            </a:r>
            <a:r>
              <a:rPr lang="en-US" altLang="en-US" sz="3200" i="1">
                <a:latin typeface="Symbol" pitchFamily="2" charset="2"/>
              </a:rPr>
              <a:t>S</a:t>
            </a:r>
            <a:r>
              <a:rPr lang="en-US" altLang="en-US" sz="2800" i="1">
                <a:latin typeface="+mn-lt"/>
              </a:rPr>
              <a:t>u</a:t>
            </a:r>
            <a:r>
              <a:rPr lang="en-US" altLang="en-US" sz="2800" i="1" baseline="-25000">
                <a:latin typeface="+mn-lt"/>
              </a:rPr>
              <a:t>i</a:t>
            </a:r>
            <a:r>
              <a:rPr lang="en-US" altLang="en-US" sz="3200">
                <a:latin typeface="+mn-lt"/>
              </a:rPr>
              <a:t>)</a:t>
            </a:r>
            <a:r>
              <a:rPr lang="en-US" altLang="en-US" sz="3200" i="1">
                <a:latin typeface="+mn-lt"/>
              </a:rPr>
              <a:t>}</a:t>
            </a:r>
            <a:r>
              <a:rPr lang="en-US" altLang="en-US" sz="3200" i="1">
                <a:solidFill>
                  <a:srgbClr val="CC0000"/>
                </a:solidFill>
                <a:latin typeface="+mn-lt"/>
              </a:rPr>
              <a:t> </a:t>
            </a:r>
          </a:p>
        </p:txBody>
      </p:sp>
      <p:grpSp>
        <p:nvGrpSpPr>
          <p:cNvPr id="2" name="Group 1">
            <a:extLst>
              <a:ext uri="{FF2B5EF4-FFF2-40B4-BE49-F238E27FC236}">
                <a16:creationId xmlns:a16="http://schemas.microsoft.com/office/drawing/2014/main" id="{2ECD18A4-3D93-C746-80BB-B1FC987C2D33}"/>
              </a:ext>
            </a:extLst>
          </p:cNvPr>
          <p:cNvGrpSpPr/>
          <p:nvPr/>
        </p:nvGrpSpPr>
        <p:grpSpPr>
          <a:xfrm>
            <a:off x="3027135" y="5637812"/>
            <a:ext cx="7034618" cy="1072227"/>
            <a:chOff x="3027135" y="5637812"/>
            <a:chExt cx="7034618" cy="1072227"/>
          </a:xfrm>
        </p:grpSpPr>
        <p:sp>
          <p:nvSpPr>
            <p:cNvPr id="78" name="Line 33">
              <a:extLst>
                <a:ext uri="{FF2B5EF4-FFF2-40B4-BE49-F238E27FC236}">
                  <a16:creationId xmlns:a16="http://schemas.microsoft.com/office/drawing/2014/main" id="{9C4B1B80-0BB4-8F40-8465-4FD53B2DEEF4}"/>
                </a:ext>
              </a:extLst>
            </p:cNvPr>
            <p:cNvSpPr>
              <a:spLocks noChangeShapeType="1"/>
            </p:cNvSpPr>
            <p:nvPr/>
          </p:nvSpPr>
          <p:spPr bwMode="auto">
            <a:xfrm>
              <a:off x="5247481" y="5669562"/>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79" name="Line 53">
              <a:extLst>
                <a:ext uri="{FF2B5EF4-FFF2-40B4-BE49-F238E27FC236}">
                  <a16:creationId xmlns:a16="http://schemas.microsoft.com/office/drawing/2014/main" id="{79E64125-C1DB-B546-9439-BAE60A04A25F}"/>
                </a:ext>
              </a:extLst>
            </p:cNvPr>
            <p:cNvSpPr>
              <a:spLocks noChangeShapeType="1"/>
            </p:cNvSpPr>
            <p:nvPr/>
          </p:nvSpPr>
          <p:spPr bwMode="auto">
            <a:xfrm flipV="1">
              <a:off x="9282594" y="5731183"/>
              <a:ext cx="376235" cy="57991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2" name="Text Box 54">
              <a:extLst>
                <a:ext uri="{FF2B5EF4-FFF2-40B4-BE49-F238E27FC236}">
                  <a16:creationId xmlns:a16="http://schemas.microsoft.com/office/drawing/2014/main" id="{8D508472-5111-9543-8884-ADE493736001}"/>
                </a:ext>
              </a:extLst>
            </p:cNvPr>
            <p:cNvSpPr txBox="1">
              <a:spLocks noChangeArrowheads="1"/>
            </p:cNvSpPr>
            <p:nvPr/>
          </p:nvSpPr>
          <p:spPr bwMode="auto">
            <a:xfrm>
              <a:off x="3027135" y="6314866"/>
              <a:ext cx="7034618"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 but so does this, as each peer brings service capacity</a:t>
              </a:r>
            </a:p>
          </p:txBody>
        </p:sp>
        <p:sp>
          <p:nvSpPr>
            <p:cNvPr id="151" name="Line 53">
              <a:extLst>
                <a:ext uri="{FF2B5EF4-FFF2-40B4-BE49-F238E27FC236}">
                  <a16:creationId xmlns:a16="http://schemas.microsoft.com/office/drawing/2014/main" id="{C2E61335-33C5-8040-B976-4A6DABA4E40E}"/>
                </a:ext>
              </a:extLst>
            </p:cNvPr>
            <p:cNvSpPr>
              <a:spLocks noChangeShapeType="1"/>
            </p:cNvSpPr>
            <p:nvPr/>
          </p:nvSpPr>
          <p:spPr bwMode="auto">
            <a:xfrm flipV="1">
              <a:off x="7935121" y="5637812"/>
              <a:ext cx="376235" cy="46253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2" name="Text Box 54">
              <a:extLst>
                <a:ext uri="{FF2B5EF4-FFF2-40B4-BE49-F238E27FC236}">
                  <a16:creationId xmlns:a16="http://schemas.microsoft.com/office/drawing/2014/main" id="{5FCFA7D9-F5C4-B849-A76B-A54251B68BDC}"/>
                </a:ext>
              </a:extLst>
            </p:cNvPr>
            <p:cNvSpPr txBox="1">
              <a:spLocks noChangeArrowheads="1"/>
            </p:cNvSpPr>
            <p:nvPr/>
          </p:nvSpPr>
          <p:spPr bwMode="auto">
            <a:xfrm>
              <a:off x="5084684" y="6045728"/>
              <a:ext cx="3187860"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a:t>
              </a:r>
              <a:r>
                <a:rPr lang="en-US" altLang="en-US" sz="2400" i="1">
                  <a:latin typeface="+mn-lt"/>
                </a:rPr>
                <a:t>N</a:t>
              </a:r>
              <a:r>
                <a:rPr lang="en-US" altLang="en-US" sz="2400">
                  <a:latin typeface="+mn-lt"/>
                </a:rPr>
                <a:t> …</a:t>
              </a:r>
            </a:p>
          </p:txBody>
        </p:sp>
      </p:grpSp>
      <p:sp>
        <p:nvSpPr>
          <p:cNvPr id="3" name="Line 53">
            <a:extLst>
              <a:ext uri="{FF2B5EF4-FFF2-40B4-BE49-F238E27FC236}">
                <a16:creationId xmlns:a16="http://schemas.microsoft.com/office/drawing/2014/main" id="{F7695571-9784-9390-6108-C618FE4A9CED}"/>
              </a:ext>
            </a:extLst>
          </p:cNvPr>
          <p:cNvSpPr>
            <a:spLocks noChangeShapeType="1"/>
          </p:cNvSpPr>
          <p:nvPr/>
        </p:nvSpPr>
        <p:spPr bwMode="auto">
          <a:xfrm flipH="1">
            <a:off x="9800705" y="4352108"/>
            <a:ext cx="564562" cy="73732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 name="Text Box 54">
            <a:extLst>
              <a:ext uri="{FF2B5EF4-FFF2-40B4-BE49-F238E27FC236}">
                <a16:creationId xmlns:a16="http://schemas.microsoft.com/office/drawing/2014/main" id="{959DC345-0DDA-B5B2-15A8-AEB2EAB3C754}"/>
              </a:ext>
            </a:extLst>
          </p:cNvPr>
          <p:cNvSpPr txBox="1">
            <a:spLocks noChangeArrowheads="1"/>
          </p:cNvSpPr>
          <p:nvPr/>
        </p:nvSpPr>
        <p:spPr bwMode="auto">
          <a:xfrm>
            <a:off x="9537720" y="3310114"/>
            <a:ext cx="2785774" cy="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2160912167"/>
      </p:ext>
    </p:extLst>
  </p:cSld>
  <p:clrMapOvr>
    <a:masterClrMapping/>
  </p:clrMapOvr>
  <mc:AlternateContent xmlns:mc="http://schemas.openxmlformats.org/markup-compatibility/2006" xmlns:p14="http://schemas.microsoft.com/office/powerpoint/2010/main">
    <mc:Choice Requires="p14">
      <p:transition spd="slow" p14:dur="2000" advTm="236693"/>
    </mc:Choice>
    <mc:Fallback xmlns="">
      <p:transition spd="slow" advTm="236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2" y="1543052"/>
                <a:ext cx="10515600" cy="4351338"/>
              </a:xfrm>
            </p:spPr>
            <p:txBody>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p>
              <a:p>
                <a:pPr lvl="1"/>
                <a:endParaRPr lang="en-US" dirty="0"/>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2" y="1543052"/>
                <a:ext cx="10515600" cy="4351338"/>
              </a:xfrm>
              <a:blipFill>
                <a:blip r:embed="rId2"/>
                <a:stretch>
                  <a:fillRect t="-2241" r="-1391"/>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372647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1" y="1543051"/>
                <a:ext cx="10946151" cy="5100939"/>
              </a:xfrm>
            </p:spPr>
            <p:txBody>
              <a:bodyPr>
                <a:normAutofit/>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endParaRPr lang="en-HK" b="0" dirty="0"/>
              </a:p>
              <a:p>
                <a:pPr marL="463550" lvl="1" indent="0">
                  <a:buNone/>
                </a:pPr>
                <a:endParaRPr lang="en-HK" b="0" dirty="0"/>
              </a:p>
              <a:p>
                <a:pPr marL="463550" lvl="1" indent="0">
                  <a:buNone/>
                </a:pPr>
                <a:r>
                  <a:rPr lang="en-HK" b="0" dirty="0"/>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20×360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=2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  The file distribution time of client-server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e>
                    </m:d>
                    <m:r>
                      <a:rPr lang="en-HK" b="0" i="1" smtClean="0">
                        <a:solidFill>
                          <a:srgbClr val="0000A3"/>
                        </a:solidFill>
                        <a:latin typeface="Cambria Math" panose="02040503050406030204" pitchFamily="18" charset="0"/>
                      </a:rPr>
                      <m:t>=2</m:t>
                    </m:r>
                    <m:r>
                      <m:rPr>
                        <m:sty m:val="p"/>
                      </m:rPr>
                      <a:rPr lang="en-HK" b="0" i="0" smtClean="0">
                        <a:solidFill>
                          <a:srgbClr val="0000A3"/>
                        </a:solidFill>
                        <a:latin typeface="Cambria Math" panose="02040503050406030204" pitchFamily="18" charset="0"/>
                      </a:rPr>
                      <m:t>hrs</m:t>
                    </m:r>
                  </m:oMath>
                </a14:m>
                <a:r>
                  <a:rPr lang="en-US" dirty="0">
                    <a:solidFill>
                      <a:srgbClr val="0000A3"/>
                    </a:solidFill>
                  </a:rPr>
                  <a:t>.</a:t>
                </a:r>
              </a:p>
              <a:p>
                <a:pPr marL="463550" lvl="1" indent="0">
                  <a:buNone/>
                </a:pPr>
                <a:endParaRPr lang="en-US" dirty="0">
                  <a:solidFill>
                    <a:srgbClr val="0000A3"/>
                  </a:solidFill>
                </a:endParaRPr>
              </a:p>
              <a:p>
                <a:pPr marL="463550" lvl="1" indent="0">
                  <a:buNone/>
                </a:pPr>
                <a:r>
                  <a:rPr lang="en-HK" b="0"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r>
                          <a:rPr lang="en-HK" b="0" i="1" smtClean="0">
                            <a:solidFill>
                              <a:srgbClr val="0000A3"/>
                            </a:solidFill>
                            <a:latin typeface="Cambria Math" panose="02040503050406030204" pitchFamily="18" charset="0"/>
                          </a:rPr>
                          <m:t>+</m:t>
                        </m:r>
                        <m:r>
                          <a:rPr lang="en-HK" b="0" i="1" smtClean="0">
                            <a:solidFill>
                              <a:srgbClr val="0000A3"/>
                            </a:solidFill>
                            <a:latin typeface="Cambria Math" panose="02040503050406030204" pitchFamily="18" charset="0"/>
                          </a:rPr>
                          <m:t>𝑁𝑢</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20×360 </m:t>
                        </m:r>
                        <m:r>
                          <a:rPr lang="en-HK" i="1">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m:t>
                        </m:r>
                        <m:r>
                          <a:rPr lang="en-HK" b="0" i="1" smtClean="0">
                            <a:solidFill>
                              <a:srgbClr val="0000A3"/>
                            </a:solidFill>
                            <a:latin typeface="Cambria Math" panose="02040503050406030204" pitchFamily="18" charset="0"/>
                          </a:rPr>
                          <m:t>𝑀𝑏𝑝𝑠</m:t>
                        </m:r>
                        <m:r>
                          <a:rPr lang="en-HK" b="0" i="1" smtClean="0">
                            <a:solidFill>
                              <a:srgbClr val="0000A3"/>
                            </a:solidFill>
                            <a:latin typeface="Cambria Math" panose="02040503050406030204" pitchFamily="18" charset="0"/>
                          </a:rPr>
                          <m:t>+ 2 </m:t>
                        </m:r>
                        <m:r>
                          <a:rPr lang="en-HK" i="1">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The file distribution time of P2P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r>
                              <a:rPr lang="en-HK" i="1">
                                <a:solidFill>
                                  <a:srgbClr val="0000A3"/>
                                </a:solidFill>
                                <a:latin typeface="Cambria Math" panose="02040503050406030204" pitchFamily="18" charset="0"/>
                              </a:rPr>
                              <m:t>+</m:t>
                            </m:r>
                            <m:r>
                              <a:rPr lang="en-HK" i="1">
                                <a:solidFill>
                                  <a:srgbClr val="0000A3"/>
                                </a:solidFill>
                                <a:latin typeface="Cambria Math" panose="02040503050406030204" pitchFamily="18" charset="0"/>
                              </a:rPr>
                              <m:t>𝑁𝑢</m:t>
                            </m:r>
                          </m:den>
                        </m:f>
                      </m:e>
                    </m:d>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1" y="1543051"/>
                <a:ext cx="10946151" cy="5100939"/>
              </a:xfrm>
              <a:blipFill>
                <a:blip r:embed="rId2"/>
                <a:stretch>
                  <a:fillRect t="-191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4859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Client-server vs. P2P: example</a:t>
            </a:r>
          </a:p>
        </p:txBody>
      </p:sp>
      <p:sp>
        <p:nvSpPr>
          <p:cNvPr id="145" name="Text Box 5">
            <a:extLst>
              <a:ext uri="{FF2B5EF4-FFF2-40B4-BE49-F238E27FC236}">
                <a16:creationId xmlns:a16="http://schemas.microsoft.com/office/drawing/2014/main" id="{EEB38FFC-0E85-9543-BFA8-AC6EA14AA840}"/>
              </a:ext>
            </a:extLst>
          </p:cNvPr>
          <p:cNvSpPr txBox="1">
            <a:spLocks noChangeArrowheads="1"/>
          </p:cNvSpPr>
          <p:nvPr/>
        </p:nvSpPr>
        <p:spPr bwMode="auto">
          <a:xfrm>
            <a:off x="2752045" y="1362602"/>
            <a:ext cx="7481468" cy="47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mn-lt"/>
              </a:rPr>
              <a:t>client upload rate =</a:t>
            </a:r>
            <a:r>
              <a:rPr lang="en-US" altLang="en-US" sz="2400" i="1">
                <a:latin typeface="+mn-lt"/>
              </a:rPr>
              <a:t> u</a:t>
            </a:r>
            <a:r>
              <a:rPr lang="en-US" altLang="en-US" sz="2400">
                <a:latin typeface="+mn-lt"/>
              </a:rPr>
              <a:t>,  </a:t>
            </a:r>
            <a:r>
              <a:rPr lang="en-US" altLang="en-US" sz="2400" i="1">
                <a:latin typeface="+mn-lt"/>
              </a:rPr>
              <a:t>F/u </a:t>
            </a:r>
            <a:r>
              <a:rPr lang="en-US" altLang="en-US" sz="2400">
                <a:latin typeface="+mn-lt"/>
              </a:rPr>
              <a:t>= 1 hour,  </a:t>
            </a:r>
            <a:r>
              <a:rPr lang="en-US" altLang="en-US" sz="2400" i="1">
                <a:latin typeface="+mn-lt"/>
              </a:rPr>
              <a:t>u</a:t>
            </a:r>
            <a:r>
              <a:rPr lang="en-US" altLang="en-US" sz="2400" i="1" baseline="-25000">
                <a:latin typeface="+mn-lt"/>
              </a:rPr>
              <a:t>s</a:t>
            </a:r>
            <a:r>
              <a:rPr lang="en-US" altLang="en-US" sz="2400" i="1">
                <a:latin typeface="+mn-lt"/>
              </a:rPr>
              <a:t> = 10u,  d</a:t>
            </a:r>
            <a:r>
              <a:rPr lang="en-US" altLang="en-US" sz="2400" i="1" baseline="-25000">
                <a:latin typeface="+mn-lt"/>
              </a:rPr>
              <a:t>min</a:t>
            </a:r>
            <a:r>
              <a:rPr lang="en-US" altLang="en-US" sz="2400" i="1">
                <a:latin typeface="+mn-lt"/>
              </a:rPr>
              <a:t> ≥ u</a:t>
            </a:r>
            <a:r>
              <a:rPr lang="en-US" altLang="en-US" sz="2400" i="1" baseline="-25000">
                <a:latin typeface="+mn-lt"/>
              </a:rPr>
              <a:t>s</a:t>
            </a:r>
          </a:p>
        </p:txBody>
      </p:sp>
      <p:graphicFrame>
        <p:nvGraphicFramePr>
          <p:cNvPr id="146" name="Object 2">
            <a:extLst>
              <a:ext uri="{FF2B5EF4-FFF2-40B4-BE49-F238E27FC236}">
                <a16:creationId xmlns:a16="http://schemas.microsoft.com/office/drawing/2014/main" id="{DA2A3735-C6EA-E243-957F-9D948479EA07}"/>
              </a:ext>
            </a:extLst>
          </p:cNvPr>
          <p:cNvGraphicFramePr>
            <a:graphicFrameLocks noChangeAspect="1"/>
          </p:cNvGraphicFramePr>
          <p:nvPr/>
        </p:nvGraphicFramePr>
        <p:xfrm>
          <a:off x="2976864" y="1835409"/>
          <a:ext cx="7031830" cy="4790242"/>
        </p:xfrm>
        <a:graphic>
          <a:graphicData uri="http://schemas.openxmlformats.org/presentationml/2006/ole">
            <mc:AlternateContent xmlns:mc="http://schemas.openxmlformats.org/markup-compatibility/2006">
              <mc:Choice xmlns:v="urn:schemas-microsoft-com:vml" Requires="v">
                <p:oleObj name="Chart" r:id="rId3" imgW="7734300" imgH="5295900" progId="Excel.Chart.8">
                  <p:embed/>
                </p:oleObj>
              </mc:Choice>
              <mc:Fallback>
                <p:oleObj name="Chart" r:id="rId3" imgW="7734300" imgH="5295900" progId="Excel.Chart.8">
                  <p:embed/>
                  <p:pic>
                    <p:nvPicPr>
                      <p:cNvPr id="146" name="Object 2">
                        <a:extLst>
                          <a:ext uri="{FF2B5EF4-FFF2-40B4-BE49-F238E27FC236}">
                            <a16:creationId xmlns:a16="http://schemas.microsoft.com/office/drawing/2014/main" id="{DA2A3735-C6EA-E243-957F-9D948479E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64" y="1835409"/>
                        <a:ext cx="7031830" cy="4790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99205289"/>
      </p:ext>
    </p:extLst>
  </p:cSld>
  <p:clrMapOvr>
    <a:masterClrMapping/>
  </p:clrMapOvr>
  <mc:AlternateContent xmlns:mc="http://schemas.openxmlformats.org/markup-compatibility/2006" xmlns:p14="http://schemas.microsoft.com/office/powerpoint/2010/main">
    <mc:Choice Requires="p14">
      <p:transition spd="slow" p14:dur="2000" advTm="36544"/>
    </mc:Choice>
    <mc:Fallback xmlns="">
      <p:transition spd="slow" advTm="3654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8" name="Rectangle 43">
            <a:extLst>
              <a:ext uri="{FF2B5EF4-FFF2-40B4-BE49-F238E27FC236}">
                <a16:creationId xmlns:a16="http://schemas.microsoft.com/office/drawing/2014/main" id="{9F70DCCB-36C3-394B-AA08-EB0F698CB2D1}"/>
              </a:ext>
            </a:extLst>
          </p:cNvPr>
          <p:cNvSpPr>
            <a:spLocks noChangeArrowheads="1"/>
          </p:cNvSpPr>
          <p:nvPr/>
        </p:nvSpPr>
        <p:spPr bwMode="auto">
          <a:xfrm>
            <a:off x="745784" y="1260022"/>
            <a:ext cx="71247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buClr>
                <a:srgbClr val="000099"/>
              </a:buClr>
              <a:buSzPct val="100000"/>
              <a:buFont typeface="Wingdings" pitchFamily="2" charset="2"/>
              <a:buChar char="§"/>
            </a:pPr>
            <a:r>
              <a:rPr lang="en-US" altLang="en-US" sz="2800">
                <a:latin typeface="+mn-lt"/>
              </a:rPr>
              <a:t>file divided into 256Kb chunks</a:t>
            </a:r>
          </a:p>
          <a:p>
            <a:pPr>
              <a:buClr>
                <a:srgbClr val="000099"/>
              </a:buClr>
              <a:buSzPct val="100000"/>
              <a:buFont typeface="Wingdings" pitchFamily="2" charset="2"/>
              <a:buChar char="§"/>
            </a:pPr>
            <a:r>
              <a:rPr lang="en-US" altLang="en-US" sz="2800">
                <a:latin typeface="+mn-lt"/>
              </a:rPr>
              <a:t>peers in torrent send/receive file chunks</a:t>
            </a:r>
            <a:endParaRPr lang="en-US" altLang="en-US" sz="3200">
              <a:latin typeface="+mn-lt"/>
            </a:endParaRPr>
          </a:p>
        </p:txBody>
      </p:sp>
      <p:sp>
        <p:nvSpPr>
          <p:cNvPr id="9" name="Text Box 37">
            <a:extLst>
              <a:ext uri="{FF2B5EF4-FFF2-40B4-BE49-F238E27FC236}">
                <a16:creationId xmlns:a16="http://schemas.microsoft.com/office/drawing/2014/main" id="{5650BC65-B000-EC4F-B4E6-547C48D655DC}"/>
              </a:ext>
            </a:extLst>
          </p:cNvPr>
          <p:cNvSpPr txBox="1">
            <a:spLocks noChangeArrowheads="1"/>
          </p:cNvSpPr>
          <p:nvPr/>
        </p:nvSpPr>
        <p:spPr bwMode="auto">
          <a:xfrm>
            <a:off x="1812096" y="2371997"/>
            <a:ext cx="3018775"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en-US" altLang="en-US" sz="2800" i="1">
                <a:solidFill>
                  <a:srgbClr val="CC0000"/>
                </a:solidFill>
                <a:latin typeface="+mn-lt"/>
              </a:rPr>
              <a:t>tracker:</a:t>
            </a:r>
            <a:r>
              <a:rPr lang="en-US" altLang="en-US" sz="2800">
                <a:latin typeface="+mn-lt"/>
              </a:rPr>
              <a:t> </a:t>
            </a:r>
            <a:r>
              <a:rPr lang="en-US" altLang="en-US" sz="2400">
                <a:latin typeface="+mn-lt"/>
              </a:rPr>
              <a:t>tracks peers </a:t>
            </a:r>
          </a:p>
          <a:p>
            <a:pPr eaLnBrk="1" hangingPunct="1">
              <a:lnSpc>
                <a:spcPct val="85000"/>
              </a:lnSpc>
              <a:spcBef>
                <a:spcPct val="0"/>
              </a:spcBef>
              <a:buClrTx/>
              <a:buSzTx/>
              <a:buFontTx/>
              <a:buNone/>
            </a:pPr>
            <a:r>
              <a:rPr lang="en-US" altLang="en-US" sz="2400">
                <a:latin typeface="+mn-lt"/>
              </a:rPr>
              <a:t>participating in torrent</a:t>
            </a:r>
          </a:p>
        </p:txBody>
      </p:sp>
      <p:sp>
        <p:nvSpPr>
          <p:cNvPr id="10" name="Text Box 41">
            <a:extLst>
              <a:ext uri="{FF2B5EF4-FFF2-40B4-BE49-F238E27FC236}">
                <a16:creationId xmlns:a16="http://schemas.microsoft.com/office/drawing/2014/main" id="{2814A19F-08C5-434B-8DB2-D40537539D75}"/>
              </a:ext>
            </a:extLst>
          </p:cNvPr>
          <p:cNvSpPr txBox="1">
            <a:spLocks noChangeArrowheads="1"/>
          </p:cNvSpPr>
          <p:nvPr/>
        </p:nvSpPr>
        <p:spPr bwMode="auto">
          <a:xfrm>
            <a:off x="7124019" y="2385559"/>
            <a:ext cx="4044723"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800" i="1">
                <a:solidFill>
                  <a:srgbClr val="CC0000"/>
                </a:solidFill>
                <a:latin typeface="+mn-lt"/>
              </a:rPr>
              <a:t>torrent:</a:t>
            </a:r>
            <a:r>
              <a:rPr lang="en-US" altLang="en-US" sz="2800">
                <a:latin typeface="+mn-lt"/>
              </a:rPr>
              <a:t> </a:t>
            </a:r>
            <a:r>
              <a:rPr lang="en-US" altLang="en-US" sz="2400">
                <a:latin typeface="+mn-lt"/>
              </a:rPr>
              <a:t>group of peers exchanging  chunks of a file</a:t>
            </a:r>
          </a:p>
        </p:txBody>
      </p:sp>
      <p:sp>
        <p:nvSpPr>
          <p:cNvPr id="11" name="Line 21">
            <a:extLst>
              <a:ext uri="{FF2B5EF4-FFF2-40B4-BE49-F238E27FC236}">
                <a16:creationId xmlns:a16="http://schemas.microsoft.com/office/drawing/2014/main" id="{91218428-BF18-064C-AC6D-09C6F280B6C1}"/>
              </a:ext>
            </a:extLst>
          </p:cNvPr>
          <p:cNvSpPr>
            <a:spLocks noChangeShapeType="1"/>
          </p:cNvSpPr>
          <p:nvPr/>
        </p:nvSpPr>
        <p:spPr bwMode="auto">
          <a:xfrm>
            <a:off x="4149045" y="3765096"/>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5">
            <a:extLst>
              <a:ext uri="{FF2B5EF4-FFF2-40B4-BE49-F238E27FC236}">
                <a16:creationId xmlns:a16="http://schemas.microsoft.com/office/drawing/2014/main" id="{83D9B80D-0209-4147-9E8B-F917A5CACC46}"/>
              </a:ext>
            </a:extLst>
          </p:cNvPr>
          <p:cNvSpPr>
            <a:spLocks noChangeShapeType="1"/>
          </p:cNvSpPr>
          <p:nvPr/>
        </p:nvSpPr>
        <p:spPr bwMode="auto">
          <a:xfrm>
            <a:off x="5495245" y="3493634"/>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6">
            <a:extLst>
              <a:ext uri="{FF2B5EF4-FFF2-40B4-BE49-F238E27FC236}">
                <a16:creationId xmlns:a16="http://schemas.microsoft.com/office/drawing/2014/main" id="{F9471077-2BA5-5449-84C5-497550D1A88E}"/>
              </a:ext>
            </a:extLst>
          </p:cNvPr>
          <p:cNvSpPr>
            <a:spLocks noChangeShapeType="1"/>
          </p:cNvSpPr>
          <p:nvPr/>
        </p:nvSpPr>
        <p:spPr bwMode="auto">
          <a:xfrm>
            <a:off x="5292045" y="3644446"/>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7">
            <a:extLst>
              <a:ext uri="{FF2B5EF4-FFF2-40B4-BE49-F238E27FC236}">
                <a16:creationId xmlns:a16="http://schemas.microsoft.com/office/drawing/2014/main" id="{10E079A5-4F27-9043-ABC7-F13963D847DE}"/>
              </a:ext>
            </a:extLst>
          </p:cNvPr>
          <p:cNvSpPr>
            <a:spLocks noChangeShapeType="1"/>
          </p:cNvSpPr>
          <p:nvPr/>
        </p:nvSpPr>
        <p:spPr bwMode="auto">
          <a:xfrm flipH="1" flipV="1">
            <a:off x="6931932" y="3404734"/>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28">
            <a:extLst>
              <a:ext uri="{FF2B5EF4-FFF2-40B4-BE49-F238E27FC236}">
                <a16:creationId xmlns:a16="http://schemas.microsoft.com/office/drawing/2014/main" id="{5691CE8D-190A-8F4F-81D8-DA20F9A0255C}"/>
              </a:ext>
            </a:extLst>
          </p:cNvPr>
          <p:cNvSpPr>
            <a:spLocks noChangeShapeType="1"/>
          </p:cNvSpPr>
          <p:nvPr/>
        </p:nvSpPr>
        <p:spPr bwMode="auto">
          <a:xfrm flipH="1">
            <a:off x="6115957" y="3941309"/>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29">
            <a:extLst>
              <a:ext uri="{FF2B5EF4-FFF2-40B4-BE49-F238E27FC236}">
                <a16:creationId xmlns:a16="http://schemas.microsoft.com/office/drawing/2014/main" id="{0B716A5B-3226-9240-889D-C421A6779BC9}"/>
              </a:ext>
            </a:extLst>
          </p:cNvPr>
          <p:cNvSpPr>
            <a:spLocks noChangeShapeType="1"/>
          </p:cNvSpPr>
          <p:nvPr/>
        </p:nvSpPr>
        <p:spPr bwMode="auto">
          <a:xfrm flipH="1">
            <a:off x="6203270" y="5906634"/>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0">
            <a:extLst>
              <a:ext uri="{FF2B5EF4-FFF2-40B4-BE49-F238E27FC236}">
                <a16:creationId xmlns:a16="http://schemas.microsoft.com/office/drawing/2014/main" id="{CB541843-3E52-6849-8C3D-ACA1E8B0A9DC}"/>
              </a:ext>
            </a:extLst>
          </p:cNvPr>
          <p:cNvSpPr>
            <a:spLocks noChangeShapeType="1"/>
          </p:cNvSpPr>
          <p:nvPr/>
        </p:nvSpPr>
        <p:spPr bwMode="auto">
          <a:xfrm flipH="1">
            <a:off x="5722257" y="3603171"/>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1">
            <a:extLst>
              <a:ext uri="{FF2B5EF4-FFF2-40B4-BE49-F238E27FC236}">
                <a16:creationId xmlns:a16="http://schemas.microsoft.com/office/drawing/2014/main" id="{52216A70-C583-4540-BB2D-CF1771FB2AD5}"/>
              </a:ext>
            </a:extLst>
          </p:cNvPr>
          <p:cNvSpPr>
            <a:spLocks noChangeShapeType="1"/>
          </p:cNvSpPr>
          <p:nvPr/>
        </p:nvSpPr>
        <p:spPr bwMode="auto">
          <a:xfrm flipV="1">
            <a:off x="5887357" y="4989059"/>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2">
            <a:extLst>
              <a:ext uri="{FF2B5EF4-FFF2-40B4-BE49-F238E27FC236}">
                <a16:creationId xmlns:a16="http://schemas.microsoft.com/office/drawing/2014/main" id="{F807AF1E-A5B9-A540-A172-58D4029FDE3C}"/>
              </a:ext>
            </a:extLst>
          </p:cNvPr>
          <p:cNvSpPr>
            <a:spLocks noChangeShapeType="1"/>
          </p:cNvSpPr>
          <p:nvPr/>
        </p:nvSpPr>
        <p:spPr bwMode="auto">
          <a:xfrm>
            <a:off x="6887482" y="3547609"/>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3">
            <a:extLst>
              <a:ext uri="{FF2B5EF4-FFF2-40B4-BE49-F238E27FC236}">
                <a16:creationId xmlns:a16="http://schemas.microsoft.com/office/drawing/2014/main" id="{57AE3ACE-B172-774D-A007-D1E10D3347F5}"/>
              </a:ext>
            </a:extLst>
          </p:cNvPr>
          <p:cNvSpPr>
            <a:spLocks noChangeShapeType="1"/>
          </p:cNvSpPr>
          <p:nvPr/>
        </p:nvSpPr>
        <p:spPr bwMode="auto">
          <a:xfrm>
            <a:off x="7330395" y="5928859"/>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34">
            <a:extLst>
              <a:ext uri="{FF2B5EF4-FFF2-40B4-BE49-F238E27FC236}">
                <a16:creationId xmlns:a16="http://schemas.microsoft.com/office/drawing/2014/main" id="{AD1B36D1-84DC-F74A-AFE8-CA1FD75FB991}"/>
              </a:ext>
            </a:extLst>
          </p:cNvPr>
          <p:cNvSpPr>
            <a:spLocks noChangeShapeType="1"/>
          </p:cNvSpPr>
          <p:nvPr/>
        </p:nvSpPr>
        <p:spPr bwMode="auto">
          <a:xfrm>
            <a:off x="6215970" y="6224134"/>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35">
            <a:extLst>
              <a:ext uri="{FF2B5EF4-FFF2-40B4-BE49-F238E27FC236}">
                <a16:creationId xmlns:a16="http://schemas.microsoft.com/office/drawing/2014/main" id="{4EFE36E1-3543-7248-A7C0-2AC7D4F78F38}"/>
              </a:ext>
            </a:extLst>
          </p:cNvPr>
          <p:cNvSpPr txBox="1">
            <a:spLocks noChangeArrowheads="1"/>
          </p:cNvSpPr>
          <p:nvPr/>
        </p:nvSpPr>
        <p:spPr bwMode="auto">
          <a:xfrm>
            <a:off x="2380570" y="4766809"/>
            <a:ext cx="1585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Alice arrives  …</a:t>
            </a:r>
          </a:p>
        </p:txBody>
      </p:sp>
      <p:sp>
        <p:nvSpPr>
          <p:cNvPr id="23" name="Line 38">
            <a:extLst>
              <a:ext uri="{FF2B5EF4-FFF2-40B4-BE49-F238E27FC236}">
                <a16:creationId xmlns:a16="http://schemas.microsoft.com/office/drawing/2014/main" id="{E123A252-D37E-4649-B66C-7F9C1DB6CC0B}"/>
              </a:ext>
            </a:extLst>
          </p:cNvPr>
          <p:cNvSpPr>
            <a:spLocks noChangeShapeType="1"/>
          </p:cNvSpPr>
          <p:nvPr/>
        </p:nvSpPr>
        <p:spPr bwMode="auto">
          <a:xfrm flipH="1">
            <a:off x="7881257" y="5163684"/>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39" descr="Alice">
            <a:extLst>
              <a:ext uri="{FF2B5EF4-FFF2-40B4-BE49-F238E27FC236}">
                <a16:creationId xmlns:a16="http://schemas.microsoft.com/office/drawing/2014/main" id="{6F308F82-9362-FC4F-921E-2715C3D3E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270" y="4284209"/>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42">
            <a:extLst>
              <a:ext uri="{FF2B5EF4-FFF2-40B4-BE49-F238E27FC236}">
                <a16:creationId xmlns:a16="http://schemas.microsoft.com/office/drawing/2014/main" id="{3C11B289-FD57-9D4E-9E24-3A266C61D954}"/>
              </a:ext>
            </a:extLst>
          </p:cNvPr>
          <p:cNvSpPr>
            <a:spLocks noChangeShapeType="1"/>
          </p:cNvSpPr>
          <p:nvPr/>
        </p:nvSpPr>
        <p:spPr bwMode="auto">
          <a:xfrm>
            <a:off x="3364820" y="3122159"/>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Text Box 35">
            <a:extLst>
              <a:ext uri="{FF2B5EF4-FFF2-40B4-BE49-F238E27FC236}">
                <a16:creationId xmlns:a16="http://schemas.microsoft.com/office/drawing/2014/main" id="{927C2D32-6615-3F4A-95AB-84426525C9F9}"/>
              </a:ext>
            </a:extLst>
          </p:cNvPr>
          <p:cNvSpPr txBox="1">
            <a:spLocks noChangeArrowheads="1"/>
          </p:cNvSpPr>
          <p:nvPr/>
        </p:nvSpPr>
        <p:spPr bwMode="auto">
          <a:xfrm>
            <a:off x="2394857" y="5027159"/>
            <a:ext cx="2160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obtains list</a:t>
            </a:r>
          </a:p>
          <a:p>
            <a:pPr eaLnBrk="1" hangingPunct="1">
              <a:spcBef>
                <a:spcPct val="0"/>
              </a:spcBef>
              <a:buClrTx/>
              <a:buSzTx/>
              <a:buFontTx/>
              <a:buNone/>
            </a:pPr>
            <a:r>
              <a:rPr lang="en-US" altLang="en-US" sz="1800">
                <a:latin typeface="+mn-lt"/>
              </a:rPr>
              <a:t>of peers from tracker</a:t>
            </a:r>
          </a:p>
        </p:txBody>
      </p:sp>
      <p:grpSp>
        <p:nvGrpSpPr>
          <p:cNvPr id="27" name="Group 68">
            <a:extLst>
              <a:ext uri="{FF2B5EF4-FFF2-40B4-BE49-F238E27FC236}">
                <a16:creationId xmlns:a16="http://schemas.microsoft.com/office/drawing/2014/main" id="{0CB0B1F3-FC8E-0A48-BF34-45F53DE7FC53}"/>
              </a:ext>
            </a:extLst>
          </p:cNvPr>
          <p:cNvGrpSpPr>
            <a:grpSpLocks/>
          </p:cNvGrpSpPr>
          <p:nvPr/>
        </p:nvGrpSpPr>
        <p:grpSpPr bwMode="auto">
          <a:xfrm>
            <a:off x="4528457" y="3571421"/>
            <a:ext cx="3492500" cy="2163763"/>
            <a:chOff x="1752" y="2166"/>
            <a:chExt cx="2200" cy="1363"/>
          </a:xfrm>
        </p:grpSpPr>
        <p:sp>
          <p:nvSpPr>
            <p:cNvPr id="28" name="Line 22">
              <a:extLst>
                <a:ext uri="{FF2B5EF4-FFF2-40B4-BE49-F238E27FC236}">
                  <a16:creationId xmlns:a16="http://schemas.microsoft.com/office/drawing/2014/main" id="{07CCED51-0858-B14F-BA5F-7B3C851D3C7C}"/>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3">
              <a:extLst>
                <a:ext uri="{FF2B5EF4-FFF2-40B4-BE49-F238E27FC236}">
                  <a16:creationId xmlns:a16="http://schemas.microsoft.com/office/drawing/2014/main" id="{AE1CB49D-CE6D-D143-95DB-E659615A3630}"/>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4">
              <a:extLst>
                <a:ext uri="{FF2B5EF4-FFF2-40B4-BE49-F238E27FC236}">
                  <a16:creationId xmlns:a16="http://schemas.microsoft.com/office/drawing/2014/main" id="{327E99FD-0AAB-E84D-845A-9A6E34919AA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1" name="Text Box 35">
            <a:extLst>
              <a:ext uri="{FF2B5EF4-FFF2-40B4-BE49-F238E27FC236}">
                <a16:creationId xmlns:a16="http://schemas.microsoft.com/office/drawing/2014/main" id="{41FA99F8-69D2-FB4B-B615-224F5CEB2B2D}"/>
              </a:ext>
            </a:extLst>
          </p:cNvPr>
          <p:cNvSpPr txBox="1">
            <a:spLocks noChangeArrowheads="1"/>
          </p:cNvSpPr>
          <p:nvPr/>
        </p:nvSpPr>
        <p:spPr bwMode="auto">
          <a:xfrm>
            <a:off x="2355170" y="5568496"/>
            <a:ext cx="31720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and begins exchanging </a:t>
            </a:r>
          </a:p>
          <a:p>
            <a:pPr eaLnBrk="1" hangingPunct="1">
              <a:spcBef>
                <a:spcPct val="0"/>
              </a:spcBef>
              <a:buClrTx/>
              <a:buSzTx/>
              <a:buFontTx/>
              <a:buNone/>
            </a:pPr>
            <a:r>
              <a:rPr lang="en-US" altLang="en-US" sz="1800">
                <a:latin typeface="+mn-lt"/>
              </a:rPr>
              <a:t>file chunks with peers in torrent</a:t>
            </a:r>
          </a:p>
        </p:txBody>
      </p:sp>
      <p:grpSp>
        <p:nvGrpSpPr>
          <p:cNvPr id="32" name="Group 71">
            <a:extLst>
              <a:ext uri="{FF2B5EF4-FFF2-40B4-BE49-F238E27FC236}">
                <a16:creationId xmlns:a16="http://schemas.microsoft.com/office/drawing/2014/main" id="{A0FCD1EA-5119-B341-A835-E304CBD33AC4}"/>
              </a:ext>
            </a:extLst>
          </p:cNvPr>
          <p:cNvGrpSpPr>
            <a:grpSpLocks/>
          </p:cNvGrpSpPr>
          <p:nvPr/>
        </p:nvGrpSpPr>
        <p:grpSpPr bwMode="auto">
          <a:xfrm>
            <a:off x="3931557" y="3080884"/>
            <a:ext cx="379413" cy="604837"/>
            <a:chOff x="4140" y="429"/>
            <a:chExt cx="1425" cy="2396"/>
          </a:xfrm>
        </p:grpSpPr>
        <p:sp>
          <p:nvSpPr>
            <p:cNvPr id="33" name="Freeform 72">
              <a:extLst>
                <a:ext uri="{FF2B5EF4-FFF2-40B4-BE49-F238E27FC236}">
                  <a16:creationId xmlns:a16="http://schemas.microsoft.com/office/drawing/2014/main" id="{36B6D999-1302-CA4C-9CFD-B5CDD5323C9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3">
              <a:extLst>
                <a:ext uri="{FF2B5EF4-FFF2-40B4-BE49-F238E27FC236}">
                  <a16:creationId xmlns:a16="http://schemas.microsoft.com/office/drawing/2014/main" id="{AE763A03-0DD4-834A-B674-79B066627380}"/>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5" name="Freeform 74">
              <a:extLst>
                <a:ext uri="{FF2B5EF4-FFF2-40B4-BE49-F238E27FC236}">
                  <a16:creationId xmlns:a16="http://schemas.microsoft.com/office/drawing/2014/main" id="{1AF22850-A524-C34B-9648-D7E113A5151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75">
              <a:extLst>
                <a:ext uri="{FF2B5EF4-FFF2-40B4-BE49-F238E27FC236}">
                  <a16:creationId xmlns:a16="http://schemas.microsoft.com/office/drawing/2014/main" id="{E1031A0C-C898-9240-84A5-5DF224E406F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Rectangle 76">
              <a:extLst>
                <a:ext uri="{FF2B5EF4-FFF2-40B4-BE49-F238E27FC236}">
                  <a16:creationId xmlns:a16="http://schemas.microsoft.com/office/drawing/2014/main" id="{FE7D0B4D-AB22-7349-A08A-69B9AFDFEEA0}"/>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8" name="Group 77">
              <a:extLst>
                <a:ext uri="{FF2B5EF4-FFF2-40B4-BE49-F238E27FC236}">
                  <a16:creationId xmlns:a16="http://schemas.microsoft.com/office/drawing/2014/main" id="{4BEA5B83-9C56-7E41-BD11-39235643453A}"/>
                </a:ext>
              </a:extLst>
            </p:cNvPr>
            <p:cNvGrpSpPr>
              <a:grpSpLocks/>
            </p:cNvGrpSpPr>
            <p:nvPr/>
          </p:nvGrpSpPr>
          <p:grpSpPr bwMode="auto">
            <a:xfrm>
              <a:off x="4749" y="668"/>
              <a:ext cx="581" cy="145"/>
              <a:chOff x="614" y="2568"/>
              <a:chExt cx="725" cy="139"/>
            </a:xfrm>
          </p:grpSpPr>
          <p:sp>
            <p:nvSpPr>
              <p:cNvPr id="63" name="AutoShape 78">
                <a:extLst>
                  <a:ext uri="{FF2B5EF4-FFF2-40B4-BE49-F238E27FC236}">
                    <a16:creationId xmlns:a16="http://schemas.microsoft.com/office/drawing/2014/main" id="{A1F98537-39E1-5140-824E-666C1A8D188B}"/>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4" name="AutoShape 79">
                <a:extLst>
                  <a:ext uri="{FF2B5EF4-FFF2-40B4-BE49-F238E27FC236}">
                    <a16:creationId xmlns:a16="http://schemas.microsoft.com/office/drawing/2014/main" id="{3E630405-7E91-474D-81B7-5BE15C86F4F9}"/>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9" name="Rectangle 80">
              <a:extLst>
                <a:ext uri="{FF2B5EF4-FFF2-40B4-BE49-F238E27FC236}">
                  <a16:creationId xmlns:a16="http://schemas.microsoft.com/office/drawing/2014/main" id="{B81937BA-7B8F-934F-9886-304C1E0FE0D8}"/>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0" name="Group 81">
              <a:extLst>
                <a:ext uri="{FF2B5EF4-FFF2-40B4-BE49-F238E27FC236}">
                  <a16:creationId xmlns:a16="http://schemas.microsoft.com/office/drawing/2014/main" id="{EB47381C-540F-D44E-B9A6-D96D60900C1B}"/>
                </a:ext>
              </a:extLst>
            </p:cNvPr>
            <p:cNvGrpSpPr>
              <a:grpSpLocks/>
            </p:cNvGrpSpPr>
            <p:nvPr/>
          </p:nvGrpSpPr>
          <p:grpSpPr bwMode="auto">
            <a:xfrm>
              <a:off x="4747" y="994"/>
              <a:ext cx="581" cy="134"/>
              <a:chOff x="614" y="2568"/>
              <a:chExt cx="725" cy="139"/>
            </a:xfrm>
          </p:grpSpPr>
          <p:sp>
            <p:nvSpPr>
              <p:cNvPr id="61" name="AutoShape 82">
                <a:extLst>
                  <a:ext uri="{FF2B5EF4-FFF2-40B4-BE49-F238E27FC236}">
                    <a16:creationId xmlns:a16="http://schemas.microsoft.com/office/drawing/2014/main" id="{CB241153-BE70-A046-A468-0E9F962F2F1A}"/>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2" name="AutoShape 83">
                <a:extLst>
                  <a:ext uri="{FF2B5EF4-FFF2-40B4-BE49-F238E27FC236}">
                    <a16:creationId xmlns:a16="http://schemas.microsoft.com/office/drawing/2014/main" id="{AE4F9DC7-0CE7-224E-AC2E-7172DE8E4525}"/>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1" name="Rectangle 84">
              <a:extLst>
                <a:ext uri="{FF2B5EF4-FFF2-40B4-BE49-F238E27FC236}">
                  <a16:creationId xmlns:a16="http://schemas.microsoft.com/office/drawing/2014/main" id="{8C5EDE9F-7A54-8E4C-9F85-07C13C5C2FA0}"/>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2" name="Rectangle 85">
              <a:extLst>
                <a:ext uri="{FF2B5EF4-FFF2-40B4-BE49-F238E27FC236}">
                  <a16:creationId xmlns:a16="http://schemas.microsoft.com/office/drawing/2014/main" id="{6FEC7A6E-AAC2-3842-B9A4-935F2060DA79}"/>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3" name="Group 86">
              <a:extLst>
                <a:ext uri="{FF2B5EF4-FFF2-40B4-BE49-F238E27FC236}">
                  <a16:creationId xmlns:a16="http://schemas.microsoft.com/office/drawing/2014/main" id="{CAC1B168-07EE-3C44-9AEE-5914C1B8DC36}"/>
                </a:ext>
              </a:extLst>
            </p:cNvPr>
            <p:cNvGrpSpPr>
              <a:grpSpLocks/>
            </p:cNvGrpSpPr>
            <p:nvPr/>
          </p:nvGrpSpPr>
          <p:grpSpPr bwMode="auto">
            <a:xfrm>
              <a:off x="4735" y="1627"/>
              <a:ext cx="582" cy="151"/>
              <a:chOff x="614" y="2568"/>
              <a:chExt cx="725" cy="139"/>
            </a:xfrm>
          </p:grpSpPr>
          <p:sp>
            <p:nvSpPr>
              <p:cNvPr id="59" name="AutoShape 87">
                <a:extLst>
                  <a:ext uri="{FF2B5EF4-FFF2-40B4-BE49-F238E27FC236}">
                    <a16:creationId xmlns:a16="http://schemas.microsoft.com/office/drawing/2014/main" id="{F49F383C-F941-F64A-8DDE-13A4D8D164EC}"/>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0" name="AutoShape 88">
                <a:extLst>
                  <a:ext uri="{FF2B5EF4-FFF2-40B4-BE49-F238E27FC236}">
                    <a16:creationId xmlns:a16="http://schemas.microsoft.com/office/drawing/2014/main" id="{E3456229-948B-9C4F-B503-DD55D3230823}"/>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4" name="Freeform 89">
              <a:extLst>
                <a:ext uri="{FF2B5EF4-FFF2-40B4-BE49-F238E27FC236}">
                  <a16:creationId xmlns:a16="http://schemas.microsoft.com/office/drawing/2014/main" id="{3234093D-FE87-774F-B1CC-0588229AEC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5" name="Group 90">
              <a:extLst>
                <a:ext uri="{FF2B5EF4-FFF2-40B4-BE49-F238E27FC236}">
                  <a16:creationId xmlns:a16="http://schemas.microsoft.com/office/drawing/2014/main" id="{BA746CA5-383B-584C-B3CE-776F388C942C}"/>
                </a:ext>
              </a:extLst>
            </p:cNvPr>
            <p:cNvGrpSpPr>
              <a:grpSpLocks/>
            </p:cNvGrpSpPr>
            <p:nvPr/>
          </p:nvGrpSpPr>
          <p:grpSpPr bwMode="auto">
            <a:xfrm>
              <a:off x="4739" y="1327"/>
              <a:ext cx="582" cy="139"/>
              <a:chOff x="614" y="2568"/>
              <a:chExt cx="725" cy="139"/>
            </a:xfrm>
          </p:grpSpPr>
          <p:sp>
            <p:nvSpPr>
              <p:cNvPr id="57" name="AutoShape 91">
                <a:extLst>
                  <a:ext uri="{FF2B5EF4-FFF2-40B4-BE49-F238E27FC236}">
                    <a16:creationId xmlns:a16="http://schemas.microsoft.com/office/drawing/2014/main" id="{68AEEFFF-F3C4-BE40-8529-27EE2B357488}"/>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8" name="AutoShape 92">
                <a:extLst>
                  <a:ext uri="{FF2B5EF4-FFF2-40B4-BE49-F238E27FC236}">
                    <a16:creationId xmlns:a16="http://schemas.microsoft.com/office/drawing/2014/main" id="{A5A04A8A-7369-354C-9B2B-CE0C0C5721C2}"/>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6" name="Rectangle 93">
              <a:extLst>
                <a:ext uri="{FF2B5EF4-FFF2-40B4-BE49-F238E27FC236}">
                  <a16:creationId xmlns:a16="http://schemas.microsoft.com/office/drawing/2014/main" id="{618A0788-435C-8042-AA0E-E94601F03015}"/>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7" name="Freeform 94">
              <a:extLst>
                <a:ext uri="{FF2B5EF4-FFF2-40B4-BE49-F238E27FC236}">
                  <a16:creationId xmlns:a16="http://schemas.microsoft.com/office/drawing/2014/main" id="{25054F67-2153-544C-AC14-FB9950D7202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95">
              <a:extLst>
                <a:ext uri="{FF2B5EF4-FFF2-40B4-BE49-F238E27FC236}">
                  <a16:creationId xmlns:a16="http://schemas.microsoft.com/office/drawing/2014/main" id="{F3155E84-B2BA-A749-84BE-14633D97E89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Oval 96">
              <a:extLst>
                <a:ext uri="{FF2B5EF4-FFF2-40B4-BE49-F238E27FC236}">
                  <a16:creationId xmlns:a16="http://schemas.microsoft.com/office/drawing/2014/main" id="{CA182219-7AC0-E240-972C-91BD56BAF1EB}"/>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0" name="Freeform 97">
              <a:extLst>
                <a:ext uri="{FF2B5EF4-FFF2-40B4-BE49-F238E27FC236}">
                  <a16:creationId xmlns:a16="http://schemas.microsoft.com/office/drawing/2014/main" id="{85F80E33-0DDA-284C-9587-26BBD9164AE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AutoShape 98">
              <a:extLst>
                <a:ext uri="{FF2B5EF4-FFF2-40B4-BE49-F238E27FC236}">
                  <a16:creationId xmlns:a16="http://schemas.microsoft.com/office/drawing/2014/main" id="{882E6AD3-0779-D044-AD1D-25D362270922}"/>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2" name="AutoShape 99">
              <a:extLst>
                <a:ext uri="{FF2B5EF4-FFF2-40B4-BE49-F238E27FC236}">
                  <a16:creationId xmlns:a16="http://schemas.microsoft.com/office/drawing/2014/main" id="{7B40A6F7-0BA7-7E46-8BEC-61560B69323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3" name="Oval 100">
              <a:extLst>
                <a:ext uri="{FF2B5EF4-FFF2-40B4-BE49-F238E27FC236}">
                  <a16:creationId xmlns:a16="http://schemas.microsoft.com/office/drawing/2014/main" id="{F7339661-C71C-C74D-AC1D-5ED32FE9B9D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4" name="Oval 101">
              <a:extLst>
                <a:ext uri="{FF2B5EF4-FFF2-40B4-BE49-F238E27FC236}">
                  <a16:creationId xmlns:a16="http://schemas.microsoft.com/office/drawing/2014/main" id="{B23B5791-AF12-DF45-86A6-EECA1ABBE598}"/>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B0604020202020204" pitchFamily="34" charset="0"/>
              </a:endParaRPr>
            </a:p>
          </p:txBody>
        </p:sp>
        <p:sp>
          <p:nvSpPr>
            <p:cNvPr id="55" name="Oval 102">
              <a:extLst>
                <a:ext uri="{FF2B5EF4-FFF2-40B4-BE49-F238E27FC236}">
                  <a16:creationId xmlns:a16="http://schemas.microsoft.com/office/drawing/2014/main" id="{276ECC61-535B-904F-A386-35EBB8EC4328}"/>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6" name="Rectangle 103">
              <a:extLst>
                <a:ext uri="{FF2B5EF4-FFF2-40B4-BE49-F238E27FC236}">
                  <a16:creationId xmlns:a16="http://schemas.microsoft.com/office/drawing/2014/main" id="{EA9915CD-687B-DC45-B384-ED68394FB0E3}"/>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grpSp>
        <p:nvGrpSpPr>
          <p:cNvPr id="65" name="Group 104">
            <a:extLst>
              <a:ext uri="{FF2B5EF4-FFF2-40B4-BE49-F238E27FC236}">
                <a16:creationId xmlns:a16="http://schemas.microsoft.com/office/drawing/2014/main" id="{A1CC28AD-9104-D040-9B79-0D23AB0DAD5C}"/>
              </a:ext>
            </a:extLst>
          </p:cNvPr>
          <p:cNvGrpSpPr>
            <a:grpSpLocks/>
          </p:cNvGrpSpPr>
          <p:nvPr/>
        </p:nvGrpSpPr>
        <p:grpSpPr bwMode="auto">
          <a:xfrm>
            <a:off x="3825195" y="4320721"/>
            <a:ext cx="685800" cy="588963"/>
            <a:chOff x="-44" y="1473"/>
            <a:chExt cx="981" cy="1105"/>
          </a:xfrm>
        </p:grpSpPr>
        <p:pic>
          <p:nvPicPr>
            <p:cNvPr id="66" name="Picture 105" descr="desktop_computer_stylized_medium">
              <a:extLst>
                <a:ext uri="{FF2B5EF4-FFF2-40B4-BE49-F238E27FC236}">
                  <a16:creationId xmlns:a16="http://schemas.microsoft.com/office/drawing/2014/main" id="{AAA9C191-A724-DE4E-A0DA-AF600AE1B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106">
              <a:extLst>
                <a:ext uri="{FF2B5EF4-FFF2-40B4-BE49-F238E27FC236}">
                  <a16:creationId xmlns:a16="http://schemas.microsoft.com/office/drawing/2014/main" id="{E6FC85B1-48F0-1149-9E86-28C220903A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8" name="Group 107">
            <a:extLst>
              <a:ext uri="{FF2B5EF4-FFF2-40B4-BE49-F238E27FC236}">
                <a16:creationId xmlns:a16="http://schemas.microsoft.com/office/drawing/2014/main" id="{291F0955-3988-7649-881A-FC89468189F9}"/>
              </a:ext>
            </a:extLst>
          </p:cNvPr>
          <p:cNvGrpSpPr>
            <a:grpSpLocks/>
          </p:cNvGrpSpPr>
          <p:nvPr/>
        </p:nvGrpSpPr>
        <p:grpSpPr bwMode="auto">
          <a:xfrm>
            <a:off x="5195207" y="5333546"/>
            <a:ext cx="728663" cy="620713"/>
            <a:chOff x="-44" y="1473"/>
            <a:chExt cx="981" cy="1105"/>
          </a:xfrm>
        </p:grpSpPr>
        <p:pic>
          <p:nvPicPr>
            <p:cNvPr id="69" name="Picture 108" descr="desktop_computer_stylized_medium">
              <a:extLst>
                <a:ext uri="{FF2B5EF4-FFF2-40B4-BE49-F238E27FC236}">
                  <a16:creationId xmlns:a16="http://schemas.microsoft.com/office/drawing/2014/main" id="{A5B37F88-7E58-784C-A670-1879282E5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09">
              <a:extLst>
                <a:ext uri="{FF2B5EF4-FFF2-40B4-BE49-F238E27FC236}">
                  <a16:creationId xmlns:a16="http://schemas.microsoft.com/office/drawing/2014/main" id="{36940F9B-2451-784C-B12A-984CF4F8731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1" name="Group 110">
            <a:extLst>
              <a:ext uri="{FF2B5EF4-FFF2-40B4-BE49-F238E27FC236}">
                <a16:creationId xmlns:a16="http://schemas.microsoft.com/office/drawing/2014/main" id="{7F424135-822E-074D-8C17-2A6D6E4ECAFC}"/>
              </a:ext>
            </a:extLst>
          </p:cNvPr>
          <p:cNvGrpSpPr>
            <a:grpSpLocks/>
          </p:cNvGrpSpPr>
          <p:nvPr/>
        </p:nvGrpSpPr>
        <p:grpSpPr bwMode="auto">
          <a:xfrm>
            <a:off x="5477782" y="5911396"/>
            <a:ext cx="728663" cy="620713"/>
            <a:chOff x="-44" y="1473"/>
            <a:chExt cx="981" cy="1105"/>
          </a:xfrm>
        </p:grpSpPr>
        <p:pic>
          <p:nvPicPr>
            <p:cNvPr id="72" name="Picture 111" descr="desktop_computer_stylized_medium">
              <a:extLst>
                <a:ext uri="{FF2B5EF4-FFF2-40B4-BE49-F238E27FC236}">
                  <a16:creationId xmlns:a16="http://schemas.microsoft.com/office/drawing/2014/main" id="{34FC5600-17A3-934E-9068-3B83CAC0C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2">
              <a:extLst>
                <a:ext uri="{FF2B5EF4-FFF2-40B4-BE49-F238E27FC236}">
                  <a16:creationId xmlns:a16="http://schemas.microsoft.com/office/drawing/2014/main" id="{1F97F168-3D00-8E46-92E2-721EC7E48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 name="Group 113">
            <a:extLst>
              <a:ext uri="{FF2B5EF4-FFF2-40B4-BE49-F238E27FC236}">
                <a16:creationId xmlns:a16="http://schemas.microsoft.com/office/drawing/2014/main" id="{C0B69BA7-0A27-7147-8AE9-1235C7C2A05B}"/>
              </a:ext>
            </a:extLst>
          </p:cNvPr>
          <p:cNvGrpSpPr>
            <a:grpSpLocks/>
          </p:cNvGrpSpPr>
          <p:nvPr/>
        </p:nvGrpSpPr>
        <p:grpSpPr bwMode="auto">
          <a:xfrm flipH="1">
            <a:off x="8111445" y="4757284"/>
            <a:ext cx="728662" cy="620712"/>
            <a:chOff x="-44" y="1473"/>
            <a:chExt cx="981" cy="1105"/>
          </a:xfrm>
        </p:grpSpPr>
        <p:pic>
          <p:nvPicPr>
            <p:cNvPr id="75" name="Picture 114" descr="desktop_computer_stylized_medium">
              <a:extLst>
                <a:ext uri="{FF2B5EF4-FFF2-40B4-BE49-F238E27FC236}">
                  <a16:creationId xmlns:a16="http://schemas.microsoft.com/office/drawing/2014/main" id="{F68E7B52-0A00-E34D-9DA2-D7620DF99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5">
              <a:extLst>
                <a:ext uri="{FF2B5EF4-FFF2-40B4-BE49-F238E27FC236}">
                  <a16:creationId xmlns:a16="http://schemas.microsoft.com/office/drawing/2014/main" id="{CE23A1DF-EAD7-2749-B795-7C811DC2D39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7" name="Group 116">
            <a:extLst>
              <a:ext uri="{FF2B5EF4-FFF2-40B4-BE49-F238E27FC236}">
                <a16:creationId xmlns:a16="http://schemas.microsoft.com/office/drawing/2014/main" id="{C526BB6F-CCDA-0147-8FD0-0F99323F14AB}"/>
              </a:ext>
            </a:extLst>
          </p:cNvPr>
          <p:cNvGrpSpPr>
            <a:grpSpLocks/>
          </p:cNvGrpSpPr>
          <p:nvPr/>
        </p:nvGrpSpPr>
        <p:grpSpPr bwMode="auto">
          <a:xfrm flipH="1">
            <a:off x="7763782" y="6095546"/>
            <a:ext cx="728663" cy="620713"/>
            <a:chOff x="-44" y="1473"/>
            <a:chExt cx="981" cy="1105"/>
          </a:xfrm>
        </p:grpSpPr>
        <p:pic>
          <p:nvPicPr>
            <p:cNvPr id="78" name="Picture 117" descr="desktop_computer_stylized_medium">
              <a:extLst>
                <a:ext uri="{FF2B5EF4-FFF2-40B4-BE49-F238E27FC236}">
                  <a16:creationId xmlns:a16="http://schemas.microsoft.com/office/drawing/2014/main" id="{CDFEDAF9-00CE-D646-8AE3-A7056CD30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18">
              <a:extLst>
                <a:ext uri="{FF2B5EF4-FFF2-40B4-BE49-F238E27FC236}">
                  <a16:creationId xmlns:a16="http://schemas.microsoft.com/office/drawing/2014/main" id="{3D90A292-9B8F-C447-9D79-AE8C9EFF482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 name="Group 119">
            <a:extLst>
              <a:ext uri="{FF2B5EF4-FFF2-40B4-BE49-F238E27FC236}">
                <a16:creationId xmlns:a16="http://schemas.microsoft.com/office/drawing/2014/main" id="{EBC84D0D-5129-DF4C-A746-CE2C76A20F2E}"/>
              </a:ext>
            </a:extLst>
          </p:cNvPr>
          <p:cNvGrpSpPr>
            <a:grpSpLocks/>
          </p:cNvGrpSpPr>
          <p:nvPr/>
        </p:nvGrpSpPr>
        <p:grpSpPr bwMode="auto">
          <a:xfrm flipH="1">
            <a:off x="8165420" y="3569834"/>
            <a:ext cx="728662" cy="620712"/>
            <a:chOff x="-44" y="1473"/>
            <a:chExt cx="981" cy="1105"/>
          </a:xfrm>
        </p:grpSpPr>
        <p:pic>
          <p:nvPicPr>
            <p:cNvPr id="81" name="Picture 120" descr="desktop_computer_stylized_medium">
              <a:extLst>
                <a:ext uri="{FF2B5EF4-FFF2-40B4-BE49-F238E27FC236}">
                  <a16:creationId xmlns:a16="http://schemas.microsoft.com/office/drawing/2014/main" id="{2B752977-E9AF-8448-A2A8-48B1A471F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1">
              <a:extLst>
                <a:ext uri="{FF2B5EF4-FFF2-40B4-BE49-F238E27FC236}">
                  <a16:creationId xmlns:a16="http://schemas.microsoft.com/office/drawing/2014/main" id="{2274D970-5334-1C44-8D20-95FD2587ECE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3" name="Group 122">
            <a:extLst>
              <a:ext uri="{FF2B5EF4-FFF2-40B4-BE49-F238E27FC236}">
                <a16:creationId xmlns:a16="http://schemas.microsoft.com/office/drawing/2014/main" id="{62B3C8B1-8466-CB42-A6EE-7A22909BC2AD}"/>
              </a:ext>
            </a:extLst>
          </p:cNvPr>
          <p:cNvGrpSpPr>
            <a:grpSpLocks/>
          </p:cNvGrpSpPr>
          <p:nvPr/>
        </p:nvGrpSpPr>
        <p:grpSpPr bwMode="auto">
          <a:xfrm flipH="1">
            <a:off x="6368370" y="3036434"/>
            <a:ext cx="641350" cy="620712"/>
            <a:chOff x="-44" y="1473"/>
            <a:chExt cx="981" cy="1105"/>
          </a:xfrm>
        </p:grpSpPr>
        <p:pic>
          <p:nvPicPr>
            <p:cNvPr id="84" name="Picture 123" descr="desktop_computer_stylized_medium">
              <a:extLst>
                <a:ext uri="{FF2B5EF4-FFF2-40B4-BE49-F238E27FC236}">
                  <a16:creationId xmlns:a16="http://schemas.microsoft.com/office/drawing/2014/main" id="{AD943130-CC29-0E45-BFE5-3AE7F2348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4">
              <a:extLst>
                <a:ext uri="{FF2B5EF4-FFF2-40B4-BE49-F238E27FC236}">
                  <a16:creationId xmlns:a16="http://schemas.microsoft.com/office/drawing/2014/main" id="{D17179B0-F425-1A49-8872-7CDBB0C527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 name="Group 125">
            <a:extLst>
              <a:ext uri="{FF2B5EF4-FFF2-40B4-BE49-F238E27FC236}">
                <a16:creationId xmlns:a16="http://schemas.microsoft.com/office/drawing/2014/main" id="{E26E3FBF-E723-C040-AEE6-20EB441E8176}"/>
              </a:ext>
            </a:extLst>
          </p:cNvPr>
          <p:cNvGrpSpPr>
            <a:grpSpLocks/>
          </p:cNvGrpSpPr>
          <p:nvPr/>
        </p:nvGrpSpPr>
        <p:grpSpPr bwMode="auto">
          <a:xfrm>
            <a:off x="4758645" y="3026909"/>
            <a:ext cx="728662" cy="620712"/>
            <a:chOff x="-44" y="1473"/>
            <a:chExt cx="981" cy="1105"/>
          </a:xfrm>
        </p:grpSpPr>
        <p:pic>
          <p:nvPicPr>
            <p:cNvPr id="87" name="Picture 126" descr="desktop_computer_stylized_medium">
              <a:extLst>
                <a:ext uri="{FF2B5EF4-FFF2-40B4-BE49-F238E27FC236}">
                  <a16:creationId xmlns:a16="http://schemas.microsoft.com/office/drawing/2014/main" id="{CF1B6F22-9E2D-1944-A52E-E77715BBD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27">
              <a:extLst>
                <a:ext uri="{FF2B5EF4-FFF2-40B4-BE49-F238E27FC236}">
                  <a16:creationId xmlns:a16="http://schemas.microsoft.com/office/drawing/2014/main" id="{22CD730C-689A-E44A-91FA-E8E769CE6D9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9" name="Group 129">
            <a:extLst>
              <a:ext uri="{FF2B5EF4-FFF2-40B4-BE49-F238E27FC236}">
                <a16:creationId xmlns:a16="http://schemas.microsoft.com/office/drawing/2014/main" id="{A7C3F63D-74FF-7040-B1D2-88A6E501954B}"/>
              </a:ext>
            </a:extLst>
          </p:cNvPr>
          <p:cNvGrpSpPr>
            <a:grpSpLocks/>
          </p:cNvGrpSpPr>
          <p:nvPr/>
        </p:nvGrpSpPr>
        <p:grpSpPr bwMode="auto">
          <a:xfrm>
            <a:off x="6858907" y="5639934"/>
            <a:ext cx="490538" cy="412750"/>
            <a:chOff x="-44" y="1473"/>
            <a:chExt cx="981" cy="1105"/>
          </a:xfrm>
        </p:grpSpPr>
        <p:pic>
          <p:nvPicPr>
            <p:cNvPr id="90" name="Picture 130" descr="desktop_computer_stylized_medium">
              <a:extLst>
                <a:ext uri="{FF2B5EF4-FFF2-40B4-BE49-F238E27FC236}">
                  <a16:creationId xmlns:a16="http://schemas.microsoft.com/office/drawing/2014/main" id="{45B574F8-532C-7A46-A7F4-34C6C8EBE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131">
              <a:extLst>
                <a:ext uri="{FF2B5EF4-FFF2-40B4-BE49-F238E27FC236}">
                  <a16:creationId xmlns:a16="http://schemas.microsoft.com/office/drawing/2014/main" id="{AA7D8503-5853-054D-99AB-15405424F7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ustDataLst>
      <p:tags r:id="rId1"/>
    </p:custDataLst>
    <p:extLst>
      <p:ext uri="{BB962C8B-B14F-4D97-AF65-F5344CB8AC3E}">
        <p14:creationId xmlns:p14="http://schemas.microsoft.com/office/powerpoint/2010/main" val="1688591643"/>
      </p:ext>
    </p:extLst>
  </p:cSld>
  <p:clrMapOvr>
    <a:masterClrMapping/>
  </p:clrMapOvr>
  <mc:AlternateContent xmlns:mc="http://schemas.openxmlformats.org/markup-compatibility/2006" xmlns:p14="http://schemas.microsoft.com/office/powerpoint/2010/main">
    <mc:Choice Requires="p14">
      <p:transition spd="slow" p14:dur="2000" advTm="91306"/>
    </mc:Choice>
    <mc:Fallback xmlns="">
      <p:transition spd="slow" advTm="91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10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1000"/>
                                        <p:tgtEl>
                                          <p:spTgt spid="26"/>
                                        </p:tgtEl>
                                      </p:cBhvr>
                                    </p:animEffec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10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1000"/>
                                        <p:tgtEl>
                                          <p:spTgt spid="31"/>
                                        </p:tgtEl>
                                      </p:cBhvr>
                                    </p:animEffect>
                                  </p:childTnLst>
                                </p:cTn>
                              </p:par>
                              <p:par>
                                <p:cTn id="30" presetID="9" presetClass="exit" presetSubtype="0" fill="hold" nodeType="with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170" name="Rectangle 3">
            <a:extLst>
              <a:ext uri="{FF2B5EF4-FFF2-40B4-BE49-F238E27FC236}">
                <a16:creationId xmlns:a16="http://schemas.microsoft.com/office/drawing/2014/main" id="{BE01B437-A61A-9B44-A8C0-5BAD0C5014B4}"/>
              </a:ext>
            </a:extLst>
          </p:cNvPr>
          <p:cNvSpPr txBox="1">
            <a:spLocks noChangeArrowheads="1"/>
          </p:cNvSpPr>
          <p:nvPr/>
        </p:nvSpPr>
        <p:spPr bwMode="auto">
          <a:xfrm>
            <a:off x="672727" y="1548887"/>
            <a:ext cx="5988276"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287338" indent="-287338"/>
            <a:r>
              <a:rPr lang="en-US" altLang="en-US" kern="0">
                <a:latin typeface="+mn-lt"/>
                <a:ea typeface="ＭＳ Ｐゴシック" panose="020B0600070205080204" pitchFamily="34" charset="-128"/>
              </a:rPr>
              <a:t>peer joining torrent: </a:t>
            </a:r>
          </a:p>
          <a:p>
            <a:pPr marL="681038" lvl="1" indent="-223838"/>
            <a:r>
              <a:rPr lang="en-US" altLang="en-US" kern="0">
                <a:latin typeface="+mn-lt"/>
                <a:ea typeface="ＭＳ Ｐゴシック" panose="020B0600070205080204" pitchFamily="34" charset="-128"/>
              </a:rPr>
              <a:t>has no chunks, but will accumulate them over time from other peers</a:t>
            </a:r>
          </a:p>
          <a:p>
            <a:pPr marL="681038" lvl="1" indent="-223838"/>
            <a:r>
              <a:rPr lang="en-US" altLang="en-US" kern="0">
                <a:latin typeface="+mn-lt"/>
                <a:ea typeface="ＭＳ Ｐゴシック" panose="020B0600070205080204" pitchFamily="34" charset="-128"/>
              </a:rPr>
              <a:t>registers with tracker to get list of peers, connects to subset of peers (</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neighbors</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a:t>
            </a:r>
            <a:endParaRPr lang="en-US" altLang="en-US" kern="0">
              <a:latin typeface="+mn-lt"/>
              <a:ea typeface="ＭＳ Ｐゴシック" panose="020B0600070205080204" pitchFamily="34" charset="-128"/>
            </a:endParaRPr>
          </a:p>
        </p:txBody>
      </p:sp>
      <p:sp>
        <p:nvSpPr>
          <p:cNvPr id="171" name="Rectangle 3">
            <a:extLst>
              <a:ext uri="{FF2B5EF4-FFF2-40B4-BE49-F238E27FC236}">
                <a16:creationId xmlns:a16="http://schemas.microsoft.com/office/drawing/2014/main" id="{5C2EB95A-93B0-5840-9C4D-A1762DAEA759}"/>
              </a:ext>
            </a:extLst>
          </p:cNvPr>
          <p:cNvSpPr>
            <a:spLocks noChangeArrowheads="1"/>
          </p:cNvSpPr>
          <p:nvPr/>
        </p:nvSpPr>
        <p:spPr bwMode="auto">
          <a:xfrm>
            <a:off x="689056" y="3728719"/>
            <a:ext cx="109870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while downloading, peer uploads chunks to other peers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peer may change peers with whom it exchanges chunks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i="1">
                <a:solidFill>
                  <a:srgbClr val="CC0000"/>
                </a:solidFill>
                <a:latin typeface="+mn-lt"/>
              </a:rPr>
              <a:t>churn:</a:t>
            </a:r>
            <a:r>
              <a:rPr lang="en-US" altLang="en-US" sz="2800">
                <a:solidFill>
                  <a:srgbClr val="000000"/>
                </a:solidFill>
                <a:latin typeface="+mn-lt"/>
              </a:rPr>
              <a:t> peers may come and go</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once peer has entire file, it may (selfishly) leave or (altruistically) remain in torrent</a:t>
            </a:r>
          </a:p>
        </p:txBody>
      </p:sp>
      <p:grpSp>
        <p:nvGrpSpPr>
          <p:cNvPr id="2" name="Group 1">
            <a:extLst>
              <a:ext uri="{FF2B5EF4-FFF2-40B4-BE49-F238E27FC236}">
                <a16:creationId xmlns:a16="http://schemas.microsoft.com/office/drawing/2014/main" id="{8DCC6C24-30FA-4B4E-A269-8C92EE25BC46}"/>
              </a:ext>
            </a:extLst>
          </p:cNvPr>
          <p:cNvGrpSpPr/>
          <p:nvPr/>
        </p:nvGrpSpPr>
        <p:grpSpPr>
          <a:xfrm>
            <a:off x="7622267" y="1307114"/>
            <a:ext cx="3567113" cy="2233613"/>
            <a:chOff x="4911725" y="1368425"/>
            <a:chExt cx="3567113" cy="2233613"/>
          </a:xfrm>
        </p:grpSpPr>
        <p:sp>
          <p:nvSpPr>
            <p:cNvPr id="172" name="Line 25">
              <a:extLst>
                <a:ext uri="{FF2B5EF4-FFF2-40B4-BE49-F238E27FC236}">
                  <a16:creationId xmlns:a16="http://schemas.microsoft.com/office/drawing/2014/main" id="{14C1BFA3-2422-AC40-9443-EBE4B0BA4E51}"/>
                </a:ext>
              </a:extLst>
            </p:cNvPr>
            <p:cNvSpPr>
              <a:spLocks noChangeShapeType="1"/>
            </p:cNvSpPr>
            <p:nvPr/>
          </p:nvSpPr>
          <p:spPr bwMode="auto">
            <a:xfrm>
              <a:off x="6245225" y="1646238"/>
              <a:ext cx="1736725" cy="879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3" name="Line 26">
              <a:extLst>
                <a:ext uri="{FF2B5EF4-FFF2-40B4-BE49-F238E27FC236}">
                  <a16:creationId xmlns:a16="http://schemas.microsoft.com/office/drawing/2014/main" id="{858C722B-AFD5-3E4D-9F07-FC6900AAFE1D}"/>
                </a:ext>
              </a:extLst>
            </p:cNvPr>
            <p:cNvSpPr>
              <a:spLocks noChangeShapeType="1"/>
            </p:cNvSpPr>
            <p:nvPr/>
          </p:nvSpPr>
          <p:spPr bwMode="auto">
            <a:xfrm>
              <a:off x="6107113" y="1739900"/>
              <a:ext cx="168275" cy="1133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4" name="Line 27">
              <a:extLst>
                <a:ext uri="{FF2B5EF4-FFF2-40B4-BE49-F238E27FC236}">
                  <a16:creationId xmlns:a16="http://schemas.microsoft.com/office/drawing/2014/main" id="{BE071C26-5E10-4944-8BF4-10C7EC327E51}"/>
                </a:ext>
              </a:extLst>
            </p:cNvPr>
            <p:cNvSpPr>
              <a:spLocks noChangeShapeType="1"/>
            </p:cNvSpPr>
            <p:nvPr/>
          </p:nvSpPr>
          <p:spPr bwMode="auto">
            <a:xfrm flipH="1" flipV="1">
              <a:off x="7223125" y="1590675"/>
              <a:ext cx="795338" cy="1905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5" name="Line 28">
              <a:extLst>
                <a:ext uri="{FF2B5EF4-FFF2-40B4-BE49-F238E27FC236}">
                  <a16:creationId xmlns:a16="http://schemas.microsoft.com/office/drawing/2014/main" id="{75CAFCCB-E9E5-7E49-A3F5-4958D9F89A19}"/>
                </a:ext>
              </a:extLst>
            </p:cNvPr>
            <p:cNvSpPr>
              <a:spLocks noChangeShapeType="1"/>
            </p:cNvSpPr>
            <p:nvPr/>
          </p:nvSpPr>
          <p:spPr bwMode="auto">
            <a:xfrm flipH="1">
              <a:off x="6667500" y="1925638"/>
              <a:ext cx="1389063" cy="123983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6" name="Line 29">
              <a:extLst>
                <a:ext uri="{FF2B5EF4-FFF2-40B4-BE49-F238E27FC236}">
                  <a16:creationId xmlns:a16="http://schemas.microsoft.com/office/drawing/2014/main" id="{1D50DE5F-310E-1E44-85DE-D65DD48DF2AF}"/>
                </a:ext>
              </a:extLst>
            </p:cNvPr>
            <p:cNvSpPr>
              <a:spLocks noChangeShapeType="1"/>
            </p:cNvSpPr>
            <p:nvPr/>
          </p:nvSpPr>
          <p:spPr bwMode="auto">
            <a:xfrm flipH="1">
              <a:off x="6726238" y="3152775"/>
              <a:ext cx="504825" cy="101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7" name="Line 30">
              <a:extLst>
                <a:ext uri="{FF2B5EF4-FFF2-40B4-BE49-F238E27FC236}">
                  <a16:creationId xmlns:a16="http://schemas.microsoft.com/office/drawing/2014/main" id="{FCC71024-B200-2142-949F-7D4A1B58CB77}"/>
                </a:ext>
              </a:extLst>
            </p:cNvPr>
            <p:cNvSpPr>
              <a:spLocks noChangeShapeType="1"/>
            </p:cNvSpPr>
            <p:nvPr/>
          </p:nvSpPr>
          <p:spPr bwMode="auto">
            <a:xfrm flipH="1">
              <a:off x="6399213" y="1714500"/>
              <a:ext cx="612775" cy="104616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8" name="Line 31">
              <a:extLst>
                <a:ext uri="{FF2B5EF4-FFF2-40B4-BE49-F238E27FC236}">
                  <a16:creationId xmlns:a16="http://schemas.microsoft.com/office/drawing/2014/main" id="{1790AC52-1931-A649-B99C-E0E7A089EC28}"/>
                </a:ext>
              </a:extLst>
            </p:cNvPr>
            <p:cNvSpPr>
              <a:spLocks noChangeShapeType="1"/>
            </p:cNvSpPr>
            <p:nvPr/>
          </p:nvSpPr>
          <p:spPr bwMode="auto">
            <a:xfrm flipV="1">
              <a:off x="6511925" y="2579688"/>
              <a:ext cx="1443038" cy="3016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9" name="Line 32">
              <a:extLst>
                <a:ext uri="{FF2B5EF4-FFF2-40B4-BE49-F238E27FC236}">
                  <a16:creationId xmlns:a16="http://schemas.microsoft.com/office/drawing/2014/main" id="{89975C97-C827-D24A-B1B2-BA5EA5D13E31}"/>
                </a:ext>
              </a:extLst>
            </p:cNvPr>
            <p:cNvSpPr>
              <a:spLocks noChangeShapeType="1"/>
            </p:cNvSpPr>
            <p:nvPr/>
          </p:nvSpPr>
          <p:spPr bwMode="auto">
            <a:xfrm>
              <a:off x="7192963" y="1679575"/>
              <a:ext cx="804862" cy="7969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0" name="Line 33">
              <a:extLst>
                <a:ext uri="{FF2B5EF4-FFF2-40B4-BE49-F238E27FC236}">
                  <a16:creationId xmlns:a16="http://schemas.microsoft.com/office/drawing/2014/main" id="{955D94CA-F543-6C42-A481-B95EE01861CD}"/>
                </a:ext>
              </a:extLst>
            </p:cNvPr>
            <p:cNvSpPr>
              <a:spLocks noChangeShapeType="1"/>
            </p:cNvSpPr>
            <p:nvPr/>
          </p:nvSpPr>
          <p:spPr bwMode="auto">
            <a:xfrm>
              <a:off x="7494588" y="3165475"/>
              <a:ext cx="255587" cy="1365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1" name="Line 34">
              <a:extLst>
                <a:ext uri="{FF2B5EF4-FFF2-40B4-BE49-F238E27FC236}">
                  <a16:creationId xmlns:a16="http://schemas.microsoft.com/office/drawing/2014/main" id="{951F72DA-656A-D04D-A6C4-F256EFF9FBBB}"/>
                </a:ext>
              </a:extLst>
            </p:cNvPr>
            <p:cNvSpPr>
              <a:spLocks noChangeShapeType="1"/>
            </p:cNvSpPr>
            <p:nvPr/>
          </p:nvSpPr>
          <p:spPr bwMode="auto">
            <a:xfrm>
              <a:off x="6735763" y="3351213"/>
              <a:ext cx="101441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2" name="Line 38">
              <a:extLst>
                <a:ext uri="{FF2B5EF4-FFF2-40B4-BE49-F238E27FC236}">
                  <a16:creationId xmlns:a16="http://schemas.microsoft.com/office/drawing/2014/main" id="{ADF91B87-973E-B548-B697-7A4079F1C792}"/>
                </a:ext>
              </a:extLst>
            </p:cNvPr>
            <p:cNvSpPr>
              <a:spLocks noChangeShapeType="1"/>
            </p:cNvSpPr>
            <p:nvPr/>
          </p:nvSpPr>
          <p:spPr bwMode="auto">
            <a:xfrm flipH="1">
              <a:off x="7869238" y="2689225"/>
              <a:ext cx="179387" cy="58578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83" name="Picture 39" descr="Alice">
              <a:extLst>
                <a:ext uri="{FF2B5EF4-FFF2-40B4-BE49-F238E27FC236}">
                  <a16:creationId xmlns:a16="http://schemas.microsoft.com/office/drawing/2014/main" id="{6B053B54-9371-384F-AA52-C17465B4D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25" y="2139950"/>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70">
              <a:extLst>
                <a:ext uri="{FF2B5EF4-FFF2-40B4-BE49-F238E27FC236}">
                  <a16:creationId xmlns:a16="http://schemas.microsoft.com/office/drawing/2014/main" id="{C2114C23-66BC-A94F-90FC-3D02C545B220}"/>
                </a:ext>
              </a:extLst>
            </p:cNvPr>
            <p:cNvGrpSpPr>
              <a:grpSpLocks/>
            </p:cNvGrpSpPr>
            <p:nvPr/>
          </p:nvGrpSpPr>
          <p:grpSpPr bwMode="auto">
            <a:xfrm>
              <a:off x="5586413" y="1693863"/>
              <a:ext cx="2378075" cy="1350962"/>
              <a:chOff x="1752" y="2166"/>
              <a:chExt cx="2200" cy="1363"/>
            </a:xfrm>
          </p:grpSpPr>
          <p:sp>
            <p:nvSpPr>
              <p:cNvPr id="185" name="Line 22">
                <a:extLst>
                  <a:ext uri="{FF2B5EF4-FFF2-40B4-BE49-F238E27FC236}">
                    <a16:creationId xmlns:a16="http://schemas.microsoft.com/office/drawing/2014/main" id="{1EE108AC-8EA8-9E4A-8B60-F03F959667AE}"/>
                  </a:ext>
                </a:extLst>
              </p:cNvPr>
              <p:cNvSpPr>
                <a:spLocks noChangeShapeType="1"/>
              </p:cNvSpPr>
              <p:nvPr/>
            </p:nvSpPr>
            <p:spPr bwMode="auto">
              <a:xfrm flipV="1">
                <a:off x="1752" y="2166"/>
                <a:ext cx="361" cy="53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6" name="Line 23">
                <a:extLst>
                  <a:ext uri="{FF2B5EF4-FFF2-40B4-BE49-F238E27FC236}">
                    <a16:creationId xmlns:a16="http://schemas.microsoft.com/office/drawing/2014/main" id="{94D6AFB9-0FA7-C54C-9273-1A9C925AB8F0}"/>
                  </a:ext>
                </a:extLst>
              </p:cNvPr>
              <p:cNvSpPr>
                <a:spLocks noChangeShapeType="1"/>
              </p:cNvSpPr>
              <p:nvPr/>
            </p:nvSpPr>
            <p:spPr bwMode="auto">
              <a:xfrm flipV="1">
                <a:off x="1770" y="2352"/>
                <a:ext cx="2182" cy="4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7" name="Line 24">
                <a:extLst>
                  <a:ext uri="{FF2B5EF4-FFF2-40B4-BE49-F238E27FC236}">
                    <a16:creationId xmlns:a16="http://schemas.microsoft.com/office/drawing/2014/main" id="{5EF4CD56-8EA9-104D-8536-971136B66A3E}"/>
                  </a:ext>
                </a:extLst>
              </p:cNvPr>
              <p:cNvSpPr>
                <a:spLocks noChangeShapeType="1"/>
              </p:cNvSpPr>
              <p:nvPr/>
            </p:nvSpPr>
            <p:spPr bwMode="auto">
              <a:xfrm>
                <a:off x="1786" y="2820"/>
                <a:ext cx="1550" cy="70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88" name="Group 74">
              <a:extLst>
                <a:ext uri="{FF2B5EF4-FFF2-40B4-BE49-F238E27FC236}">
                  <a16:creationId xmlns:a16="http://schemas.microsoft.com/office/drawing/2014/main" id="{6DD06914-3CEB-5944-8E89-2281584DCD9B}"/>
                </a:ext>
              </a:extLst>
            </p:cNvPr>
            <p:cNvGrpSpPr>
              <a:grpSpLocks/>
            </p:cNvGrpSpPr>
            <p:nvPr/>
          </p:nvGrpSpPr>
          <p:grpSpPr bwMode="auto">
            <a:xfrm>
              <a:off x="5245100" y="1374775"/>
              <a:ext cx="292100" cy="517525"/>
              <a:chOff x="4140" y="429"/>
              <a:chExt cx="1425" cy="2396"/>
            </a:xfrm>
          </p:grpSpPr>
          <p:sp>
            <p:nvSpPr>
              <p:cNvPr id="189" name="Freeform 75">
                <a:extLst>
                  <a:ext uri="{FF2B5EF4-FFF2-40B4-BE49-F238E27FC236}">
                    <a16:creationId xmlns:a16="http://schemas.microsoft.com/office/drawing/2014/main" id="{F5672D96-1DC0-8542-9E0B-AF784B6A0C4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0" name="Rectangle 76">
                <a:extLst>
                  <a:ext uri="{FF2B5EF4-FFF2-40B4-BE49-F238E27FC236}">
                    <a16:creationId xmlns:a16="http://schemas.microsoft.com/office/drawing/2014/main" id="{C336E614-D216-1B4B-9137-3DC6CF7E4949}"/>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1" name="Freeform 77">
                <a:extLst>
                  <a:ext uri="{FF2B5EF4-FFF2-40B4-BE49-F238E27FC236}">
                    <a16:creationId xmlns:a16="http://schemas.microsoft.com/office/drawing/2014/main" id="{CF30086E-5442-B544-9BE6-2A8083677BA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2" name="Freeform 78">
                <a:extLst>
                  <a:ext uri="{FF2B5EF4-FFF2-40B4-BE49-F238E27FC236}">
                    <a16:creationId xmlns:a16="http://schemas.microsoft.com/office/drawing/2014/main" id="{6218844C-628C-9547-A930-560D56E3C7B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3" name="Rectangle 79">
                <a:extLst>
                  <a:ext uri="{FF2B5EF4-FFF2-40B4-BE49-F238E27FC236}">
                    <a16:creationId xmlns:a16="http://schemas.microsoft.com/office/drawing/2014/main" id="{78F96A30-FAB7-9144-8F42-1A1B06A335B9}"/>
                  </a:ext>
                </a:extLst>
              </p:cNvPr>
              <p:cNvSpPr>
                <a:spLocks noChangeArrowheads="1"/>
              </p:cNvSpPr>
              <p:nvPr/>
            </p:nvSpPr>
            <p:spPr bwMode="auto">
              <a:xfrm>
                <a:off x="4210" y="694"/>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4" name="Group 80">
                <a:extLst>
                  <a:ext uri="{FF2B5EF4-FFF2-40B4-BE49-F238E27FC236}">
                    <a16:creationId xmlns:a16="http://schemas.microsoft.com/office/drawing/2014/main" id="{CECE58F7-7C4A-6F4D-B141-662B63F4AA86}"/>
                  </a:ext>
                </a:extLst>
              </p:cNvPr>
              <p:cNvGrpSpPr>
                <a:grpSpLocks/>
              </p:cNvGrpSpPr>
              <p:nvPr/>
            </p:nvGrpSpPr>
            <p:grpSpPr bwMode="auto">
              <a:xfrm>
                <a:off x="4749" y="668"/>
                <a:ext cx="581" cy="145"/>
                <a:chOff x="614" y="2568"/>
                <a:chExt cx="725" cy="139"/>
              </a:xfrm>
            </p:grpSpPr>
            <p:sp>
              <p:nvSpPr>
                <p:cNvPr id="219" name="AutoShape 81">
                  <a:extLst>
                    <a:ext uri="{FF2B5EF4-FFF2-40B4-BE49-F238E27FC236}">
                      <a16:creationId xmlns:a16="http://schemas.microsoft.com/office/drawing/2014/main" id="{D6885AAA-38B2-874F-868F-D00AB0AE0D26}"/>
                    </a:ext>
                  </a:extLst>
                </p:cNvPr>
                <p:cNvSpPr>
                  <a:spLocks noChangeArrowheads="1"/>
                </p:cNvSpPr>
                <p:nvPr/>
              </p:nvSpPr>
              <p:spPr bwMode="auto">
                <a:xfrm>
                  <a:off x="618" y="2571"/>
                  <a:ext cx="725"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0" name="AutoShape 82">
                  <a:extLst>
                    <a:ext uri="{FF2B5EF4-FFF2-40B4-BE49-F238E27FC236}">
                      <a16:creationId xmlns:a16="http://schemas.microsoft.com/office/drawing/2014/main" id="{D61DCFC9-1720-7344-ADE6-5BD09A2BF12B}"/>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5" name="Rectangle 83">
                <a:extLst>
                  <a:ext uri="{FF2B5EF4-FFF2-40B4-BE49-F238E27FC236}">
                    <a16:creationId xmlns:a16="http://schemas.microsoft.com/office/drawing/2014/main" id="{00D3BEA9-BA94-4044-B1D5-60A03C5C5821}"/>
                  </a:ext>
                </a:extLst>
              </p:cNvPr>
              <p:cNvSpPr>
                <a:spLocks noChangeArrowheads="1"/>
              </p:cNvSpPr>
              <p:nvPr/>
            </p:nvSpPr>
            <p:spPr bwMode="auto">
              <a:xfrm>
                <a:off x="4225" y="1017"/>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6" name="Group 84">
                <a:extLst>
                  <a:ext uri="{FF2B5EF4-FFF2-40B4-BE49-F238E27FC236}">
                    <a16:creationId xmlns:a16="http://schemas.microsoft.com/office/drawing/2014/main" id="{641C2446-7A8F-504B-A8D3-FFEE0A9F637A}"/>
                  </a:ext>
                </a:extLst>
              </p:cNvPr>
              <p:cNvGrpSpPr>
                <a:grpSpLocks/>
              </p:cNvGrpSpPr>
              <p:nvPr/>
            </p:nvGrpSpPr>
            <p:grpSpPr bwMode="auto">
              <a:xfrm>
                <a:off x="4747" y="994"/>
                <a:ext cx="581" cy="134"/>
                <a:chOff x="614" y="2568"/>
                <a:chExt cx="725" cy="139"/>
              </a:xfrm>
            </p:grpSpPr>
            <p:sp>
              <p:nvSpPr>
                <p:cNvPr id="217" name="AutoShape 85">
                  <a:extLst>
                    <a:ext uri="{FF2B5EF4-FFF2-40B4-BE49-F238E27FC236}">
                      <a16:creationId xmlns:a16="http://schemas.microsoft.com/office/drawing/2014/main" id="{C1F8A523-4462-AA4E-A2CA-29700E5DA9B6}"/>
                    </a:ext>
                  </a:extLst>
                </p:cNvPr>
                <p:cNvSpPr>
                  <a:spLocks noChangeArrowheads="1"/>
                </p:cNvSpPr>
                <p:nvPr/>
              </p:nvSpPr>
              <p:spPr bwMode="auto">
                <a:xfrm>
                  <a:off x="610" y="2569"/>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8" name="AutoShape 86">
                  <a:extLst>
                    <a:ext uri="{FF2B5EF4-FFF2-40B4-BE49-F238E27FC236}">
                      <a16:creationId xmlns:a16="http://schemas.microsoft.com/office/drawing/2014/main" id="{A7658F20-DB1E-464F-B607-89092583FB5B}"/>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7" name="Rectangle 87">
                <a:extLst>
                  <a:ext uri="{FF2B5EF4-FFF2-40B4-BE49-F238E27FC236}">
                    <a16:creationId xmlns:a16="http://schemas.microsoft.com/office/drawing/2014/main" id="{FF6AAAAA-212A-7640-8D6B-0B6EBD377D7F}"/>
                  </a:ext>
                </a:extLst>
              </p:cNvPr>
              <p:cNvSpPr>
                <a:spLocks noChangeArrowheads="1"/>
              </p:cNvSpPr>
              <p:nvPr/>
            </p:nvSpPr>
            <p:spPr bwMode="auto">
              <a:xfrm>
                <a:off x="4217" y="1355"/>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8" name="Rectangle 88">
                <a:extLst>
                  <a:ext uri="{FF2B5EF4-FFF2-40B4-BE49-F238E27FC236}">
                    <a16:creationId xmlns:a16="http://schemas.microsoft.com/office/drawing/2014/main" id="{634123E3-AB71-9F41-AD39-43B0691F13F6}"/>
                  </a:ext>
                </a:extLst>
              </p:cNvPr>
              <p:cNvSpPr>
                <a:spLocks noChangeArrowheads="1"/>
              </p:cNvSpPr>
              <p:nvPr/>
            </p:nvSpPr>
            <p:spPr bwMode="auto">
              <a:xfrm>
                <a:off x="4225" y="1656"/>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9" name="Group 89">
                <a:extLst>
                  <a:ext uri="{FF2B5EF4-FFF2-40B4-BE49-F238E27FC236}">
                    <a16:creationId xmlns:a16="http://schemas.microsoft.com/office/drawing/2014/main" id="{DC8E4BD8-4B64-1943-9731-721699A50BDF}"/>
                  </a:ext>
                </a:extLst>
              </p:cNvPr>
              <p:cNvGrpSpPr>
                <a:grpSpLocks/>
              </p:cNvGrpSpPr>
              <p:nvPr/>
            </p:nvGrpSpPr>
            <p:grpSpPr bwMode="auto">
              <a:xfrm>
                <a:off x="4735" y="1627"/>
                <a:ext cx="582" cy="151"/>
                <a:chOff x="614" y="2568"/>
                <a:chExt cx="725" cy="139"/>
              </a:xfrm>
            </p:grpSpPr>
            <p:sp>
              <p:nvSpPr>
                <p:cNvPr id="215" name="AutoShape 90">
                  <a:extLst>
                    <a:ext uri="{FF2B5EF4-FFF2-40B4-BE49-F238E27FC236}">
                      <a16:creationId xmlns:a16="http://schemas.microsoft.com/office/drawing/2014/main" id="{9D762048-3A14-564D-8D32-3584214E9D4D}"/>
                    </a:ext>
                  </a:extLst>
                </p:cNvPr>
                <p:cNvSpPr>
                  <a:spLocks noChangeArrowheads="1"/>
                </p:cNvSpPr>
                <p:nvPr/>
              </p:nvSpPr>
              <p:spPr bwMode="auto">
                <a:xfrm>
                  <a:off x="616" y="2568"/>
                  <a:ext cx="724"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6" name="AutoShape 91">
                  <a:extLst>
                    <a:ext uri="{FF2B5EF4-FFF2-40B4-BE49-F238E27FC236}">
                      <a16:creationId xmlns:a16="http://schemas.microsoft.com/office/drawing/2014/main" id="{70B9E041-38D0-8A42-BB42-D0980C10A86A}"/>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0" name="Freeform 92">
                <a:extLst>
                  <a:ext uri="{FF2B5EF4-FFF2-40B4-BE49-F238E27FC236}">
                    <a16:creationId xmlns:a16="http://schemas.microsoft.com/office/drawing/2014/main" id="{A2F57490-585D-EB4E-AE3D-BCA33E2C5CC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01" name="Group 93">
                <a:extLst>
                  <a:ext uri="{FF2B5EF4-FFF2-40B4-BE49-F238E27FC236}">
                    <a16:creationId xmlns:a16="http://schemas.microsoft.com/office/drawing/2014/main" id="{E23C7B19-F840-FC48-9713-9AD00E8223E6}"/>
                  </a:ext>
                </a:extLst>
              </p:cNvPr>
              <p:cNvGrpSpPr>
                <a:grpSpLocks/>
              </p:cNvGrpSpPr>
              <p:nvPr/>
            </p:nvGrpSpPr>
            <p:grpSpPr bwMode="auto">
              <a:xfrm>
                <a:off x="4739" y="1327"/>
                <a:ext cx="582" cy="139"/>
                <a:chOff x="614" y="2568"/>
                <a:chExt cx="725" cy="139"/>
              </a:xfrm>
            </p:grpSpPr>
            <p:sp>
              <p:nvSpPr>
                <p:cNvPr id="213" name="AutoShape 94">
                  <a:extLst>
                    <a:ext uri="{FF2B5EF4-FFF2-40B4-BE49-F238E27FC236}">
                      <a16:creationId xmlns:a16="http://schemas.microsoft.com/office/drawing/2014/main" id="{BF66CD5C-FF99-7742-A14E-2BF2A67A6C17}"/>
                    </a:ext>
                  </a:extLst>
                </p:cNvPr>
                <p:cNvSpPr>
                  <a:spLocks noChangeArrowheads="1"/>
                </p:cNvSpPr>
                <p:nvPr/>
              </p:nvSpPr>
              <p:spPr bwMode="auto">
                <a:xfrm>
                  <a:off x="611" y="2567"/>
                  <a:ext cx="724"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4" name="AutoShape 95">
                  <a:extLst>
                    <a:ext uri="{FF2B5EF4-FFF2-40B4-BE49-F238E27FC236}">
                      <a16:creationId xmlns:a16="http://schemas.microsoft.com/office/drawing/2014/main" id="{F9BFFD59-AD2B-894C-819C-8D0DB9F2B538}"/>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2" name="Rectangle 96">
                <a:extLst>
                  <a:ext uri="{FF2B5EF4-FFF2-40B4-BE49-F238E27FC236}">
                    <a16:creationId xmlns:a16="http://schemas.microsoft.com/office/drawing/2014/main" id="{136171A0-1A0E-8D4C-968B-D17501670E1F}"/>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3" name="Freeform 97">
                <a:extLst>
                  <a:ext uri="{FF2B5EF4-FFF2-40B4-BE49-F238E27FC236}">
                    <a16:creationId xmlns:a16="http://schemas.microsoft.com/office/drawing/2014/main" id="{C874C361-C380-FC49-8D1C-E30AEEA3FF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4" name="Freeform 98">
                <a:extLst>
                  <a:ext uri="{FF2B5EF4-FFF2-40B4-BE49-F238E27FC236}">
                    <a16:creationId xmlns:a16="http://schemas.microsoft.com/office/drawing/2014/main" id="{69C7F287-7595-D94A-87BF-95ED49C48A2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5" name="Oval 99">
                <a:extLst>
                  <a:ext uri="{FF2B5EF4-FFF2-40B4-BE49-F238E27FC236}">
                    <a16:creationId xmlns:a16="http://schemas.microsoft.com/office/drawing/2014/main" id="{B6E84AB5-17E1-1D48-BB79-04D2F00750E0}"/>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6" name="Freeform 100">
                <a:extLst>
                  <a:ext uri="{FF2B5EF4-FFF2-40B4-BE49-F238E27FC236}">
                    <a16:creationId xmlns:a16="http://schemas.microsoft.com/office/drawing/2014/main" id="{AF0BF05C-4E38-CD4D-AAFA-E3493B15528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7" name="AutoShape 101">
                <a:extLst>
                  <a:ext uri="{FF2B5EF4-FFF2-40B4-BE49-F238E27FC236}">
                    <a16:creationId xmlns:a16="http://schemas.microsoft.com/office/drawing/2014/main" id="{3BB53BC2-8678-8446-A21F-7F33E9E59671}"/>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8" name="AutoShape 102">
                <a:extLst>
                  <a:ext uri="{FF2B5EF4-FFF2-40B4-BE49-F238E27FC236}">
                    <a16:creationId xmlns:a16="http://schemas.microsoft.com/office/drawing/2014/main" id="{FA369464-AABC-BC43-830F-4E4F32FF70D7}"/>
                  </a:ext>
                </a:extLst>
              </p:cNvPr>
              <p:cNvSpPr>
                <a:spLocks noChangeArrowheads="1"/>
              </p:cNvSpPr>
              <p:nvPr/>
            </p:nvSpPr>
            <p:spPr bwMode="auto">
              <a:xfrm>
                <a:off x="4210" y="2707"/>
                <a:ext cx="1069" cy="8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9" name="Oval 103">
                <a:extLst>
                  <a:ext uri="{FF2B5EF4-FFF2-40B4-BE49-F238E27FC236}">
                    <a16:creationId xmlns:a16="http://schemas.microsoft.com/office/drawing/2014/main" id="{0447F744-AF3E-9645-978F-EF1BDF0F8284}"/>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0" name="Oval 104">
                <a:extLst>
                  <a:ext uri="{FF2B5EF4-FFF2-40B4-BE49-F238E27FC236}">
                    <a16:creationId xmlns:a16="http://schemas.microsoft.com/office/drawing/2014/main" id="{F3C8D210-BF7D-C848-B9FD-FC1172BBD07F}"/>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1" name="Oval 105">
                <a:extLst>
                  <a:ext uri="{FF2B5EF4-FFF2-40B4-BE49-F238E27FC236}">
                    <a16:creationId xmlns:a16="http://schemas.microsoft.com/office/drawing/2014/main" id="{1162ED20-6D4D-2B4D-84EF-299FDEE0E91E}"/>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2" name="Rectangle 106">
                <a:extLst>
                  <a:ext uri="{FF2B5EF4-FFF2-40B4-BE49-F238E27FC236}">
                    <a16:creationId xmlns:a16="http://schemas.microsoft.com/office/drawing/2014/main" id="{922CF934-873F-EE4F-8726-E969CD36EACF}"/>
                  </a:ext>
                </a:extLst>
              </p:cNvPr>
              <p:cNvSpPr>
                <a:spLocks noChangeArrowheads="1"/>
              </p:cNvSpPr>
              <p:nvPr/>
            </p:nvSpPr>
            <p:spPr bwMode="auto">
              <a:xfrm>
                <a:off x="5062" y="1833"/>
                <a:ext cx="85"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1" name="Group 107">
              <a:extLst>
                <a:ext uri="{FF2B5EF4-FFF2-40B4-BE49-F238E27FC236}">
                  <a16:creationId xmlns:a16="http://schemas.microsoft.com/office/drawing/2014/main" id="{C09F8334-EB5D-B748-8BA6-989D939E72C2}"/>
                </a:ext>
              </a:extLst>
            </p:cNvPr>
            <p:cNvGrpSpPr>
              <a:grpSpLocks/>
            </p:cNvGrpSpPr>
            <p:nvPr/>
          </p:nvGrpSpPr>
          <p:grpSpPr bwMode="auto">
            <a:xfrm>
              <a:off x="6311900" y="3176588"/>
              <a:ext cx="434975" cy="349250"/>
              <a:chOff x="-44" y="1473"/>
              <a:chExt cx="981" cy="1105"/>
            </a:xfrm>
          </p:grpSpPr>
          <p:pic>
            <p:nvPicPr>
              <p:cNvPr id="222" name="Picture 108" descr="desktop_computer_stylized_medium">
                <a:extLst>
                  <a:ext uri="{FF2B5EF4-FFF2-40B4-BE49-F238E27FC236}">
                    <a16:creationId xmlns:a16="http://schemas.microsoft.com/office/drawing/2014/main" id="{7B90278E-E343-294D-95CB-02DB24F6F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109">
                <a:extLst>
                  <a:ext uri="{FF2B5EF4-FFF2-40B4-BE49-F238E27FC236}">
                    <a16:creationId xmlns:a16="http://schemas.microsoft.com/office/drawing/2014/main" id="{C59628E1-7338-E340-96DD-685A37B0462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4" name="Group 110">
              <a:extLst>
                <a:ext uri="{FF2B5EF4-FFF2-40B4-BE49-F238E27FC236}">
                  <a16:creationId xmlns:a16="http://schemas.microsoft.com/office/drawing/2014/main" id="{698F5DBF-2E9C-2B40-817E-23F3F51AF6C5}"/>
                </a:ext>
              </a:extLst>
            </p:cNvPr>
            <p:cNvGrpSpPr>
              <a:grpSpLocks/>
            </p:cNvGrpSpPr>
            <p:nvPr/>
          </p:nvGrpSpPr>
          <p:grpSpPr bwMode="auto">
            <a:xfrm flipH="1">
              <a:off x="7716838" y="3252788"/>
              <a:ext cx="434975" cy="349250"/>
              <a:chOff x="-44" y="1473"/>
              <a:chExt cx="981" cy="1105"/>
            </a:xfrm>
          </p:grpSpPr>
          <p:pic>
            <p:nvPicPr>
              <p:cNvPr id="225" name="Picture 111" descr="desktop_computer_stylized_medium">
                <a:extLst>
                  <a:ext uri="{FF2B5EF4-FFF2-40B4-BE49-F238E27FC236}">
                    <a16:creationId xmlns:a16="http://schemas.microsoft.com/office/drawing/2014/main" id="{A569F870-B03B-2547-AF54-2C7AB5CBA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112">
                <a:extLst>
                  <a:ext uri="{FF2B5EF4-FFF2-40B4-BE49-F238E27FC236}">
                    <a16:creationId xmlns:a16="http://schemas.microsoft.com/office/drawing/2014/main" id="{FE964CAF-BEB0-BB4E-AFC5-27ADA2EB8BD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7" name="Group 113">
              <a:extLst>
                <a:ext uri="{FF2B5EF4-FFF2-40B4-BE49-F238E27FC236}">
                  <a16:creationId xmlns:a16="http://schemas.microsoft.com/office/drawing/2014/main" id="{87763CBB-3A99-594D-9997-C76D56E76D3C}"/>
                </a:ext>
              </a:extLst>
            </p:cNvPr>
            <p:cNvGrpSpPr>
              <a:grpSpLocks/>
            </p:cNvGrpSpPr>
            <p:nvPr/>
          </p:nvGrpSpPr>
          <p:grpSpPr bwMode="auto">
            <a:xfrm flipH="1">
              <a:off x="7988300" y="2457450"/>
              <a:ext cx="434975" cy="349250"/>
              <a:chOff x="-44" y="1473"/>
              <a:chExt cx="981" cy="1105"/>
            </a:xfrm>
          </p:grpSpPr>
          <p:pic>
            <p:nvPicPr>
              <p:cNvPr id="228" name="Picture 114" descr="desktop_computer_stylized_medium">
                <a:extLst>
                  <a:ext uri="{FF2B5EF4-FFF2-40B4-BE49-F238E27FC236}">
                    <a16:creationId xmlns:a16="http://schemas.microsoft.com/office/drawing/2014/main" id="{3267E1E1-F140-B44D-B892-C5FED1C27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Freeform 115">
                <a:extLst>
                  <a:ext uri="{FF2B5EF4-FFF2-40B4-BE49-F238E27FC236}">
                    <a16:creationId xmlns:a16="http://schemas.microsoft.com/office/drawing/2014/main" id="{4F25EA7B-20CB-6C44-8B62-34CDC77621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0" name="Group 116">
              <a:extLst>
                <a:ext uri="{FF2B5EF4-FFF2-40B4-BE49-F238E27FC236}">
                  <a16:creationId xmlns:a16="http://schemas.microsoft.com/office/drawing/2014/main" id="{169372BE-08CD-7743-8E5E-EC2549832F55}"/>
                </a:ext>
              </a:extLst>
            </p:cNvPr>
            <p:cNvGrpSpPr>
              <a:grpSpLocks/>
            </p:cNvGrpSpPr>
            <p:nvPr/>
          </p:nvGrpSpPr>
          <p:grpSpPr bwMode="auto">
            <a:xfrm flipH="1">
              <a:off x="8043863" y="1706563"/>
              <a:ext cx="434975" cy="349250"/>
              <a:chOff x="-44" y="1473"/>
              <a:chExt cx="981" cy="1105"/>
            </a:xfrm>
          </p:grpSpPr>
          <p:pic>
            <p:nvPicPr>
              <p:cNvPr id="231" name="Picture 117" descr="desktop_computer_stylized_medium">
                <a:extLst>
                  <a:ext uri="{FF2B5EF4-FFF2-40B4-BE49-F238E27FC236}">
                    <a16:creationId xmlns:a16="http://schemas.microsoft.com/office/drawing/2014/main" id="{5232EB59-D06A-CC48-8C1F-E6DAC497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18">
                <a:extLst>
                  <a:ext uri="{FF2B5EF4-FFF2-40B4-BE49-F238E27FC236}">
                    <a16:creationId xmlns:a16="http://schemas.microsoft.com/office/drawing/2014/main" id="{7E7C9F9D-CF89-7545-A1F6-153E2A098F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3" name="Group 119">
              <a:extLst>
                <a:ext uri="{FF2B5EF4-FFF2-40B4-BE49-F238E27FC236}">
                  <a16:creationId xmlns:a16="http://schemas.microsoft.com/office/drawing/2014/main" id="{6869CE49-D074-8547-B1D6-1F3B5B649CF4}"/>
                </a:ext>
              </a:extLst>
            </p:cNvPr>
            <p:cNvGrpSpPr>
              <a:grpSpLocks/>
            </p:cNvGrpSpPr>
            <p:nvPr/>
          </p:nvGrpSpPr>
          <p:grpSpPr bwMode="auto">
            <a:xfrm flipH="1">
              <a:off x="6911975" y="1368425"/>
              <a:ext cx="434975" cy="349250"/>
              <a:chOff x="-44" y="1473"/>
              <a:chExt cx="981" cy="1105"/>
            </a:xfrm>
          </p:grpSpPr>
          <p:pic>
            <p:nvPicPr>
              <p:cNvPr id="234" name="Picture 120" descr="desktop_computer_stylized_medium">
                <a:extLst>
                  <a:ext uri="{FF2B5EF4-FFF2-40B4-BE49-F238E27FC236}">
                    <a16:creationId xmlns:a16="http://schemas.microsoft.com/office/drawing/2014/main" id="{CE44033F-D4B7-7D46-9D32-0960EEB7B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21">
                <a:extLst>
                  <a:ext uri="{FF2B5EF4-FFF2-40B4-BE49-F238E27FC236}">
                    <a16:creationId xmlns:a16="http://schemas.microsoft.com/office/drawing/2014/main" id="{45A28D47-C9B3-0346-8D70-361E7A4895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6" name="Group 123">
              <a:extLst>
                <a:ext uri="{FF2B5EF4-FFF2-40B4-BE49-F238E27FC236}">
                  <a16:creationId xmlns:a16="http://schemas.microsoft.com/office/drawing/2014/main" id="{4E1A9762-2C71-9742-9958-EB2D29E68E6E}"/>
                </a:ext>
              </a:extLst>
            </p:cNvPr>
            <p:cNvGrpSpPr>
              <a:grpSpLocks/>
            </p:cNvGrpSpPr>
            <p:nvPr/>
          </p:nvGrpSpPr>
          <p:grpSpPr bwMode="auto">
            <a:xfrm>
              <a:off x="5824538" y="1411288"/>
              <a:ext cx="434975" cy="349250"/>
              <a:chOff x="-44" y="1473"/>
              <a:chExt cx="981" cy="1105"/>
            </a:xfrm>
          </p:grpSpPr>
          <p:pic>
            <p:nvPicPr>
              <p:cNvPr id="237" name="Picture 124" descr="desktop_computer_stylized_medium">
                <a:extLst>
                  <a:ext uri="{FF2B5EF4-FFF2-40B4-BE49-F238E27FC236}">
                    <a16:creationId xmlns:a16="http://schemas.microsoft.com/office/drawing/2014/main" id="{55B1C28D-66D6-DE4E-ADB5-D53BE1D2A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25">
                <a:extLst>
                  <a:ext uri="{FF2B5EF4-FFF2-40B4-BE49-F238E27FC236}">
                    <a16:creationId xmlns:a16="http://schemas.microsoft.com/office/drawing/2014/main" id="{4765CFB0-3F34-B94A-BC7F-EA339FAACF4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9" name="Group 126">
              <a:extLst>
                <a:ext uri="{FF2B5EF4-FFF2-40B4-BE49-F238E27FC236}">
                  <a16:creationId xmlns:a16="http://schemas.microsoft.com/office/drawing/2014/main" id="{BE7F0DCF-B627-C847-8279-68A197C89CAF}"/>
                </a:ext>
              </a:extLst>
            </p:cNvPr>
            <p:cNvGrpSpPr>
              <a:grpSpLocks/>
            </p:cNvGrpSpPr>
            <p:nvPr/>
          </p:nvGrpSpPr>
          <p:grpSpPr bwMode="auto">
            <a:xfrm>
              <a:off x="5159375" y="2162175"/>
              <a:ext cx="434975" cy="349250"/>
              <a:chOff x="-44" y="1473"/>
              <a:chExt cx="981" cy="1105"/>
            </a:xfrm>
          </p:grpSpPr>
          <p:pic>
            <p:nvPicPr>
              <p:cNvPr id="240" name="Picture 127" descr="desktop_computer_stylized_medium">
                <a:extLst>
                  <a:ext uri="{FF2B5EF4-FFF2-40B4-BE49-F238E27FC236}">
                    <a16:creationId xmlns:a16="http://schemas.microsoft.com/office/drawing/2014/main" id="{BA3AF685-5B1F-CC40-BCAF-7158B2390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28">
                <a:extLst>
                  <a:ext uri="{FF2B5EF4-FFF2-40B4-BE49-F238E27FC236}">
                    <a16:creationId xmlns:a16="http://schemas.microsoft.com/office/drawing/2014/main" id="{1A33777F-82DA-EC46-B881-5C25C2D626A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2" name="Group 129">
              <a:extLst>
                <a:ext uri="{FF2B5EF4-FFF2-40B4-BE49-F238E27FC236}">
                  <a16:creationId xmlns:a16="http://schemas.microsoft.com/office/drawing/2014/main" id="{A4323D8E-CD7F-4742-B00D-A10D592D03EA}"/>
                </a:ext>
              </a:extLst>
            </p:cNvPr>
            <p:cNvGrpSpPr>
              <a:grpSpLocks/>
            </p:cNvGrpSpPr>
            <p:nvPr/>
          </p:nvGrpSpPr>
          <p:grpSpPr bwMode="auto">
            <a:xfrm>
              <a:off x="6129338" y="2749550"/>
              <a:ext cx="434975" cy="349250"/>
              <a:chOff x="-44" y="1473"/>
              <a:chExt cx="981" cy="1105"/>
            </a:xfrm>
          </p:grpSpPr>
          <p:pic>
            <p:nvPicPr>
              <p:cNvPr id="243" name="Picture 130" descr="desktop_computer_stylized_medium">
                <a:extLst>
                  <a:ext uri="{FF2B5EF4-FFF2-40B4-BE49-F238E27FC236}">
                    <a16:creationId xmlns:a16="http://schemas.microsoft.com/office/drawing/2014/main" id="{39C6AFB3-E3B3-AA47-9771-00781B94A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Freeform 131">
                <a:extLst>
                  <a:ext uri="{FF2B5EF4-FFF2-40B4-BE49-F238E27FC236}">
                    <a16:creationId xmlns:a16="http://schemas.microsoft.com/office/drawing/2014/main" id="{4679D4E0-5A0A-B34D-AA7C-D7A6E8AE3F8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5" name="Group 132">
              <a:extLst>
                <a:ext uri="{FF2B5EF4-FFF2-40B4-BE49-F238E27FC236}">
                  <a16:creationId xmlns:a16="http://schemas.microsoft.com/office/drawing/2014/main" id="{73C52904-5489-6E4E-8226-879A262911C4}"/>
                </a:ext>
              </a:extLst>
            </p:cNvPr>
            <p:cNvGrpSpPr>
              <a:grpSpLocks/>
            </p:cNvGrpSpPr>
            <p:nvPr/>
          </p:nvGrpSpPr>
          <p:grpSpPr bwMode="auto">
            <a:xfrm>
              <a:off x="7185025" y="2989263"/>
              <a:ext cx="325438" cy="261937"/>
              <a:chOff x="-44" y="1473"/>
              <a:chExt cx="981" cy="1105"/>
            </a:xfrm>
          </p:grpSpPr>
          <p:pic>
            <p:nvPicPr>
              <p:cNvPr id="246" name="Picture 133" descr="desktop_computer_stylized_medium">
                <a:extLst>
                  <a:ext uri="{FF2B5EF4-FFF2-40B4-BE49-F238E27FC236}">
                    <a16:creationId xmlns:a16="http://schemas.microsoft.com/office/drawing/2014/main" id="{E7C23640-AF67-8245-9B29-88C1A9B16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134">
                <a:extLst>
                  <a:ext uri="{FF2B5EF4-FFF2-40B4-BE49-F238E27FC236}">
                    <a16:creationId xmlns:a16="http://schemas.microsoft.com/office/drawing/2014/main" id="{CDD2AFE9-4A15-5147-897C-7BE6039DB5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spTree>
    <p:extLst>
      <p:ext uri="{BB962C8B-B14F-4D97-AF65-F5344CB8AC3E}">
        <p14:creationId xmlns:p14="http://schemas.microsoft.com/office/powerpoint/2010/main" val="4213838682"/>
      </p:ext>
    </p:extLst>
  </p:cSld>
  <p:clrMapOvr>
    <a:masterClrMapping/>
  </p:clrMapOvr>
  <mc:AlternateContent xmlns:mc="http://schemas.openxmlformats.org/markup-compatibility/2006" xmlns:p14="http://schemas.microsoft.com/office/powerpoint/2010/main">
    <mc:Choice Requires="p14">
      <p:transition spd="slow" p14:dur="2000" advTm="95552"/>
    </mc:Choice>
    <mc:Fallback xmlns="">
      <p:transition spd="slow" advTm="955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u="sng"/>
              <a:t>using </a:t>
            </a:r>
            <a:r>
              <a:rPr lang="en-US" sz="2400" i="1" u="sng"/>
              <a:t>services</a:t>
            </a:r>
            <a:r>
              <a:rPr lang="en-US" sz="2400" u="sng"/>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0D78ECB1-E07F-4519-1060-B626DFEE8640}"/>
              </a:ext>
            </a:extLst>
          </p:cNvPr>
          <p:cNvSpPr txBox="1"/>
          <p:nvPr/>
        </p:nvSpPr>
        <p:spPr>
          <a:xfrm>
            <a:off x="3496086" y="3590429"/>
            <a:ext cx="4877786" cy="722955"/>
          </a:xfrm>
          <a:prstGeom prst="rect">
            <a:avLst/>
          </a:prstGeom>
          <a:noFill/>
        </p:spPr>
        <p:txBody>
          <a:bodyPr wrap="square" rtlCol="0">
            <a:spAutoFit/>
          </a:bodyPr>
          <a:lstStyle/>
          <a:p>
            <a:pPr algn="ctr">
              <a:lnSpc>
                <a:spcPct val="85000"/>
              </a:lnSpc>
            </a:pPr>
            <a:r>
              <a:rPr lang="en-US" sz="2400"/>
              <a:t>How do applications communicate with the transport layer?</a:t>
            </a:r>
          </a:p>
        </p:txBody>
      </p:sp>
      <p:cxnSp>
        <p:nvCxnSpPr>
          <p:cNvPr id="6" name="Straight Arrow Connector 5">
            <a:extLst>
              <a:ext uri="{FF2B5EF4-FFF2-40B4-BE49-F238E27FC236}">
                <a16:creationId xmlns:a16="http://schemas.microsoft.com/office/drawing/2014/main" id="{704B9540-ECFF-6502-F49D-A1DB5651A39F}"/>
              </a:ext>
            </a:extLst>
          </p:cNvPr>
          <p:cNvCxnSpPr>
            <a:stCxn id="89" idx="2"/>
            <a:endCxn id="4" idx="0"/>
          </p:cNvCxnSpPr>
          <p:nvPr/>
        </p:nvCxnSpPr>
        <p:spPr>
          <a:xfrm flipH="1">
            <a:off x="5934979" y="3017133"/>
            <a:ext cx="256924" cy="573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extLst>
              <a:ext uri="{FF2B5EF4-FFF2-40B4-BE49-F238E27FC236}">
                <a16:creationId xmlns:a16="http://schemas.microsoft.com/office/drawing/2014/main" id="{23A16341-7CB6-120A-A03C-948E55CE3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5942636"/>
      </p:ext>
    </p:extLst>
  </p:cSld>
  <p:clrMapOvr>
    <a:masterClrMapping/>
  </p:clrMapOvr>
  <mc:AlternateContent xmlns:mc="http://schemas.openxmlformats.org/markup-compatibility/2006" xmlns:p14="http://schemas.microsoft.com/office/powerpoint/2010/main">
    <mc:Choice Requires="p14">
      <p:transition spd="med" p14:dur="700" advTm="10538">
        <p:fade/>
      </p:transition>
    </mc:Choice>
    <mc:Fallback xmlns="">
      <p:transition spd="med" advTm="105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requesting, sending file chunks</a:t>
            </a:r>
          </a:p>
        </p:txBody>
      </p:sp>
      <p:sp>
        <p:nvSpPr>
          <p:cNvPr id="85" name="Rectangle 4">
            <a:extLst>
              <a:ext uri="{FF2B5EF4-FFF2-40B4-BE49-F238E27FC236}">
                <a16:creationId xmlns:a16="http://schemas.microsoft.com/office/drawing/2014/main" id="{ABE3BA82-1C3D-064A-9166-C67DC2170C39}"/>
              </a:ext>
            </a:extLst>
          </p:cNvPr>
          <p:cNvSpPr txBox="1">
            <a:spLocks noChangeArrowheads="1"/>
          </p:cNvSpPr>
          <p:nvPr/>
        </p:nvSpPr>
        <p:spPr>
          <a:xfrm>
            <a:off x="798691" y="1510619"/>
            <a:ext cx="4521200" cy="41179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Font typeface="Wingdings" charset="0"/>
              <a:buNone/>
              <a:defRPr/>
            </a:pPr>
            <a:r>
              <a:rPr lang="en-US" sz="3200">
                <a:solidFill>
                  <a:srgbClr val="CC0000"/>
                </a:solidFill>
              </a:rPr>
              <a:t>Requesting chunks:</a:t>
            </a:r>
          </a:p>
          <a:p>
            <a:pPr marL="406400" indent="-276225">
              <a:buFont typeface="Wingdings" charset="2"/>
              <a:buChar char="§"/>
              <a:defRPr/>
            </a:pPr>
            <a:r>
              <a:rPr lang="en-US"/>
              <a:t>at any given time, different peers have different subsets of file chunks</a:t>
            </a:r>
          </a:p>
          <a:p>
            <a:pPr marL="406400" indent="-276225">
              <a:buFont typeface="Wingdings" charset="2"/>
              <a:buChar char="§"/>
              <a:defRPr/>
            </a:pPr>
            <a:r>
              <a:rPr lang="en-US"/>
              <a:t>periodically, Alice asks each peer for list of chunks that they have</a:t>
            </a:r>
          </a:p>
          <a:p>
            <a:pPr marL="406400" indent="-276225">
              <a:buFont typeface="Wingdings" charset="2"/>
              <a:buChar char="§"/>
              <a:defRPr/>
            </a:pPr>
            <a:r>
              <a:rPr lang="en-US"/>
              <a:t>Alice requests missing chunks from peers, rarest first</a:t>
            </a:r>
          </a:p>
        </p:txBody>
      </p:sp>
      <p:sp>
        <p:nvSpPr>
          <p:cNvPr id="86" name="Rectangle 6">
            <a:extLst>
              <a:ext uri="{FF2B5EF4-FFF2-40B4-BE49-F238E27FC236}">
                <a16:creationId xmlns:a16="http://schemas.microsoft.com/office/drawing/2014/main" id="{5CFA8E56-2FAA-FC49-B7B7-8A06FD9D16BD}"/>
              </a:ext>
            </a:extLst>
          </p:cNvPr>
          <p:cNvSpPr>
            <a:spLocks noChangeArrowheads="1"/>
          </p:cNvSpPr>
          <p:nvPr/>
        </p:nvSpPr>
        <p:spPr bwMode="auto">
          <a:xfrm>
            <a:off x="5927271" y="1412473"/>
            <a:ext cx="5714999" cy="5039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15875" indent="0"/>
            <a:r>
              <a:rPr lang="en-US" altLang="en-US" sz="3200">
                <a:solidFill>
                  <a:srgbClr val="CC0000"/>
                </a:solidFill>
                <a:latin typeface="+mn-lt"/>
              </a:rPr>
              <a:t>Sending chunks: tit-for-tat</a:t>
            </a:r>
          </a:p>
          <a:p>
            <a:pPr marL="406400" indent="-341313">
              <a:lnSpc>
                <a:spcPct val="90000"/>
              </a:lnSpc>
              <a:spcBef>
                <a:spcPts val="400"/>
              </a:spcBef>
              <a:buClr>
                <a:srgbClr val="000099"/>
              </a:buClr>
              <a:buSzPct val="100000"/>
              <a:buFont typeface="Wingdings" pitchFamily="2" charset="2"/>
              <a:buChar char="§"/>
            </a:pPr>
            <a:r>
              <a:rPr lang="en-US" altLang="en-US" sz="2800">
                <a:latin typeface="+mn-lt"/>
              </a:rPr>
              <a:t>Alice sends chunks to those four peers currently sending her chunks </a:t>
            </a:r>
            <a:r>
              <a:rPr lang="en-US" altLang="en-US" sz="2800" i="1">
                <a:latin typeface="+mn-lt"/>
              </a:rPr>
              <a:t>at highest rate</a:t>
            </a:r>
            <a:r>
              <a:rPr lang="en-US" altLang="en-US" sz="2800">
                <a:latin typeface="+mn-lt"/>
              </a:rPr>
              <a:t> </a:t>
            </a:r>
          </a:p>
          <a:p>
            <a:pPr lvl="1">
              <a:lnSpc>
                <a:spcPct val="90000"/>
              </a:lnSpc>
              <a:spcBef>
                <a:spcPts val="400"/>
              </a:spcBef>
              <a:buClr>
                <a:srgbClr val="000099"/>
              </a:buClr>
              <a:buSzTx/>
              <a:buFont typeface="Arial" panose="020B0604020202020204" pitchFamily="34" charset="0"/>
              <a:buChar char="•"/>
            </a:pPr>
            <a:r>
              <a:rPr lang="en-US" altLang="en-US" sz="2400">
                <a:latin typeface="+mn-lt"/>
              </a:rPr>
              <a:t>other peers are choked by Alice (do not receive chunks from her)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re-evaluate top 4 every10 secs</a:t>
            </a:r>
          </a:p>
          <a:p>
            <a:pPr marL="471488" indent="-341313">
              <a:lnSpc>
                <a:spcPct val="90000"/>
              </a:lnSpc>
              <a:spcBef>
                <a:spcPts val="400"/>
              </a:spcBef>
              <a:buClr>
                <a:srgbClr val="000099"/>
              </a:buClr>
              <a:buSzPct val="100000"/>
              <a:buFont typeface="Wingdings" pitchFamily="2" charset="2"/>
              <a:buChar char="§"/>
            </a:pPr>
            <a:r>
              <a:rPr lang="en-US" altLang="en-US" sz="2800">
                <a:latin typeface="+mn-lt"/>
              </a:rPr>
              <a:t>every 30 secs: randomly select another peer, starts sending chunks</a:t>
            </a:r>
          </a:p>
          <a:p>
            <a:pPr lvl="1">
              <a:lnSpc>
                <a:spcPct val="90000"/>
              </a:lnSpc>
              <a:spcBef>
                <a:spcPts val="400"/>
              </a:spcBef>
              <a:buClr>
                <a:srgbClr val="000099"/>
              </a:buClr>
              <a:buSzTx/>
              <a:buFont typeface="Arial" panose="020B0604020202020204" pitchFamily="34" charset="0"/>
              <a:buChar char="•"/>
            </a:pPr>
            <a:r>
              <a:rPr lang="en-US" altLang="ja-JP" sz="2400">
                <a:latin typeface="+mn-lt"/>
              </a:rPr>
              <a:t>“optimistically unchoke” this peer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newly chosen peer may join top 4</a:t>
            </a:r>
          </a:p>
          <a:p>
            <a:pPr>
              <a:buClr>
                <a:srgbClr val="000099"/>
              </a:buClr>
              <a:buSzTx/>
              <a:buFont typeface="Wingdings" pitchFamily="2" charset="2"/>
              <a:buChar char="§"/>
            </a:pPr>
            <a:endParaRPr lang="en-US" altLang="en-US">
              <a:latin typeface="Gill Sans MT" panose="020B0502020104020203" pitchFamily="34" charset="77"/>
            </a:endParaRPr>
          </a:p>
        </p:txBody>
      </p:sp>
    </p:spTree>
    <p:extLst>
      <p:ext uri="{BB962C8B-B14F-4D97-AF65-F5344CB8AC3E}">
        <p14:creationId xmlns:p14="http://schemas.microsoft.com/office/powerpoint/2010/main" val="467752985"/>
      </p:ext>
    </p:extLst>
  </p:cSld>
  <p:clrMapOvr>
    <a:masterClrMapping/>
  </p:clrMapOvr>
  <mc:AlternateContent xmlns:mc="http://schemas.openxmlformats.org/markup-compatibility/2006" xmlns:p14="http://schemas.microsoft.com/office/powerpoint/2010/main">
    <mc:Choice Requires="p14">
      <p:transition spd="slow" p14:dur="2000" advTm="147520"/>
    </mc:Choice>
    <mc:Fallback xmlns="">
      <p:transition spd="slow" advTm="14752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tit-for-tat</a:t>
            </a:r>
          </a:p>
        </p:txBody>
      </p:sp>
      <p:pic>
        <p:nvPicPr>
          <p:cNvPr id="7" name="Picture 13" descr="Alice">
            <a:extLst>
              <a:ext uri="{FF2B5EF4-FFF2-40B4-BE49-F238E27FC236}">
                <a16:creationId xmlns:a16="http://schemas.microsoft.com/office/drawing/2014/main" id="{8741BF70-C5D5-9A4F-93C1-15959E9CE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027" y="51784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5">
            <a:extLst>
              <a:ext uri="{FF2B5EF4-FFF2-40B4-BE49-F238E27FC236}">
                <a16:creationId xmlns:a16="http://schemas.microsoft.com/office/drawing/2014/main" id="{EC6F316B-7159-F14D-8C61-058945C987B9}"/>
              </a:ext>
            </a:extLst>
          </p:cNvPr>
          <p:cNvSpPr>
            <a:spLocks noChangeShapeType="1"/>
          </p:cNvSpPr>
          <p:nvPr/>
        </p:nvSpPr>
        <p:spPr bwMode="auto">
          <a:xfrm flipH="1" flipV="1">
            <a:off x="2452914" y="41846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9" name="Line 16">
            <a:extLst>
              <a:ext uri="{FF2B5EF4-FFF2-40B4-BE49-F238E27FC236}">
                <a16:creationId xmlns:a16="http://schemas.microsoft.com/office/drawing/2014/main" id="{85312597-E60F-8D4C-A9EB-F6893D485124}"/>
              </a:ext>
            </a:extLst>
          </p:cNvPr>
          <p:cNvSpPr>
            <a:spLocks noChangeShapeType="1"/>
          </p:cNvSpPr>
          <p:nvPr/>
        </p:nvSpPr>
        <p:spPr bwMode="auto">
          <a:xfrm flipH="1">
            <a:off x="2933927" y="50101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0" name="Line 17">
            <a:extLst>
              <a:ext uri="{FF2B5EF4-FFF2-40B4-BE49-F238E27FC236}">
                <a16:creationId xmlns:a16="http://schemas.microsoft.com/office/drawing/2014/main" id="{792D9181-0B03-BC4F-899D-82D2EA8580FC}"/>
              </a:ext>
            </a:extLst>
          </p:cNvPr>
          <p:cNvSpPr>
            <a:spLocks noChangeShapeType="1"/>
          </p:cNvSpPr>
          <p:nvPr/>
        </p:nvSpPr>
        <p:spPr bwMode="auto">
          <a:xfrm flipH="1">
            <a:off x="3608614" y="51244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1" name="Line 18">
            <a:extLst>
              <a:ext uri="{FF2B5EF4-FFF2-40B4-BE49-F238E27FC236}">
                <a16:creationId xmlns:a16="http://schemas.microsoft.com/office/drawing/2014/main" id="{2D784DE7-BFF3-9C40-B976-5BA78149FDDA}"/>
              </a:ext>
            </a:extLst>
          </p:cNvPr>
          <p:cNvSpPr>
            <a:spLocks noChangeShapeType="1"/>
          </p:cNvSpPr>
          <p:nvPr/>
        </p:nvSpPr>
        <p:spPr bwMode="auto">
          <a:xfrm flipV="1">
            <a:off x="6491514" y="33083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2" name="Line 20">
            <a:extLst>
              <a:ext uri="{FF2B5EF4-FFF2-40B4-BE49-F238E27FC236}">
                <a16:creationId xmlns:a16="http://schemas.microsoft.com/office/drawing/2014/main" id="{A1C1198D-163B-9148-9612-0787A145D324}"/>
              </a:ext>
            </a:extLst>
          </p:cNvPr>
          <p:cNvSpPr>
            <a:spLocks noChangeShapeType="1"/>
          </p:cNvSpPr>
          <p:nvPr/>
        </p:nvSpPr>
        <p:spPr bwMode="auto">
          <a:xfrm flipV="1">
            <a:off x="6593114" y="38925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3" name="Line 21">
            <a:extLst>
              <a:ext uri="{FF2B5EF4-FFF2-40B4-BE49-F238E27FC236}">
                <a16:creationId xmlns:a16="http://schemas.microsoft.com/office/drawing/2014/main" id="{C2DCB036-D113-5443-8F3C-DF1496779B07}"/>
              </a:ext>
            </a:extLst>
          </p:cNvPr>
          <p:cNvSpPr>
            <a:spLocks noChangeShapeType="1"/>
          </p:cNvSpPr>
          <p:nvPr/>
        </p:nvSpPr>
        <p:spPr bwMode="auto">
          <a:xfrm>
            <a:off x="6593114" y="43624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pic>
        <p:nvPicPr>
          <p:cNvPr id="14" name="Picture 22" descr="Bob">
            <a:extLst>
              <a:ext uri="{FF2B5EF4-FFF2-40B4-BE49-F238E27FC236}">
                <a16:creationId xmlns:a16="http://schemas.microsoft.com/office/drawing/2014/main" id="{A84998C7-BF5D-E24D-8A4A-8765DDF4B2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702" y="46069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23">
            <a:extLst>
              <a:ext uri="{FF2B5EF4-FFF2-40B4-BE49-F238E27FC236}">
                <a16:creationId xmlns:a16="http://schemas.microsoft.com/office/drawing/2014/main" id="{26116A51-4E13-DE4D-96FD-9486C5FBFE51}"/>
              </a:ext>
            </a:extLst>
          </p:cNvPr>
          <p:cNvSpPr>
            <a:spLocks noChangeShapeType="1"/>
          </p:cNvSpPr>
          <p:nvPr/>
        </p:nvSpPr>
        <p:spPr bwMode="auto">
          <a:xfrm flipV="1">
            <a:off x="4510314" y="41592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6" name="Line 24">
            <a:extLst>
              <a:ext uri="{FF2B5EF4-FFF2-40B4-BE49-F238E27FC236}">
                <a16:creationId xmlns:a16="http://schemas.microsoft.com/office/drawing/2014/main" id="{5E5EFBCB-9F3E-F141-A779-E04A3C86C956}"/>
              </a:ext>
            </a:extLst>
          </p:cNvPr>
          <p:cNvSpPr>
            <a:spLocks noChangeShapeType="1"/>
          </p:cNvSpPr>
          <p:nvPr/>
        </p:nvSpPr>
        <p:spPr bwMode="auto">
          <a:xfrm flipH="1">
            <a:off x="4523014" y="42481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7" name="Line 25">
            <a:extLst>
              <a:ext uri="{FF2B5EF4-FFF2-40B4-BE49-F238E27FC236}">
                <a16:creationId xmlns:a16="http://schemas.microsoft.com/office/drawing/2014/main" id="{FD13D6CC-D7F1-884F-8F51-9C41948304DD}"/>
              </a:ext>
            </a:extLst>
          </p:cNvPr>
          <p:cNvSpPr>
            <a:spLocks noChangeShapeType="1"/>
          </p:cNvSpPr>
          <p:nvPr/>
        </p:nvSpPr>
        <p:spPr bwMode="auto">
          <a:xfrm flipV="1">
            <a:off x="4561114" y="43497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8" name="Text Box 26">
            <a:extLst>
              <a:ext uri="{FF2B5EF4-FFF2-40B4-BE49-F238E27FC236}">
                <a16:creationId xmlns:a16="http://schemas.microsoft.com/office/drawing/2014/main" id="{DACC5EA5-F1C3-BD42-A042-51775E5F6684}"/>
              </a:ext>
            </a:extLst>
          </p:cNvPr>
          <p:cNvSpPr txBox="1">
            <a:spLocks noChangeArrowheads="1"/>
          </p:cNvSpPr>
          <p:nvPr/>
        </p:nvSpPr>
        <p:spPr bwMode="auto">
          <a:xfrm>
            <a:off x="825046" y="1288142"/>
            <a:ext cx="4789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(1) Alice “</a:t>
            </a:r>
            <a:r>
              <a:rPr lang="en-US" altLang="ja-JP" sz="2400">
                <a:latin typeface="+mn-lt"/>
              </a:rPr>
              <a:t>optimistically unchokes” Bob</a:t>
            </a:r>
            <a:endParaRPr lang="en-US" altLang="en-US" sz="2400">
              <a:latin typeface="+mn-lt"/>
            </a:endParaRPr>
          </a:p>
        </p:txBody>
      </p:sp>
      <p:sp>
        <p:nvSpPr>
          <p:cNvPr id="19" name="Text Box 27">
            <a:extLst>
              <a:ext uri="{FF2B5EF4-FFF2-40B4-BE49-F238E27FC236}">
                <a16:creationId xmlns:a16="http://schemas.microsoft.com/office/drawing/2014/main" id="{DE11FF06-2EB6-DE4E-9955-89EC60B6108D}"/>
              </a:ext>
            </a:extLst>
          </p:cNvPr>
          <p:cNvSpPr txBox="1">
            <a:spLocks noChangeArrowheads="1"/>
          </p:cNvSpPr>
          <p:nvPr/>
        </p:nvSpPr>
        <p:spPr bwMode="auto">
          <a:xfrm>
            <a:off x="822327" y="1711330"/>
            <a:ext cx="8496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(2) Alice becomes one of Bob’</a:t>
            </a:r>
            <a:r>
              <a:rPr lang="en-US" altLang="ja-JP" sz="2400">
                <a:latin typeface="+mn-lt"/>
              </a:rPr>
              <a:t>s top-four providers; Bob reciprocates</a:t>
            </a:r>
            <a:endParaRPr lang="en-US" altLang="en-US" sz="2400">
              <a:latin typeface="+mn-lt"/>
            </a:endParaRPr>
          </a:p>
        </p:txBody>
      </p:sp>
      <p:sp>
        <p:nvSpPr>
          <p:cNvPr id="20" name="Text Box 28">
            <a:extLst>
              <a:ext uri="{FF2B5EF4-FFF2-40B4-BE49-F238E27FC236}">
                <a16:creationId xmlns:a16="http://schemas.microsoft.com/office/drawing/2014/main" id="{16606440-1C32-3D4E-A1E4-E55876C8B16A}"/>
              </a:ext>
            </a:extLst>
          </p:cNvPr>
          <p:cNvSpPr txBox="1">
            <a:spLocks noChangeArrowheads="1"/>
          </p:cNvSpPr>
          <p:nvPr/>
        </p:nvSpPr>
        <p:spPr bwMode="auto">
          <a:xfrm>
            <a:off x="814389" y="2124086"/>
            <a:ext cx="6257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(3) Bob becomes one of Alice’</a:t>
            </a:r>
            <a:r>
              <a:rPr lang="en-US" altLang="ja-JP" sz="2400">
                <a:latin typeface="+mn-lt"/>
              </a:rPr>
              <a:t>s top-four providers</a:t>
            </a:r>
            <a:endParaRPr lang="en-US" altLang="en-US" sz="2400">
              <a:latin typeface="+mn-lt"/>
            </a:endParaRPr>
          </a:p>
        </p:txBody>
      </p:sp>
      <p:sp>
        <p:nvSpPr>
          <p:cNvPr id="21" name="Text Box 29">
            <a:extLst>
              <a:ext uri="{FF2B5EF4-FFF2-40B4-BE49-F238E27FC236}">
                <a16:creationId xmlns:a16="http://schemas.microsoft.com/office/drawing/2014/main" id="{F65951EA-D399-4948-A91F-C888B7CDFD68}"/>
              </a:ext>
            </a:extLst>
          </p:cNvPr>
          <p:cNvSpPr txBox="1">
            <a:spLocks noChangeArrowheads="1"/>
          </p:cNvSpPr>
          <p:nvPr/>
        </p:nvSpPr>
        <p:spPr bwMode="auto">
          <a:xfrm>
            <a:off x="6416902" y="5338537"/>
            <a:ext cx="4897389" cy="830997"/>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i="1">
                <a:latin typeface="+mn-lt"/>
              </a:rPr>
              <a:t>higher upload rate:</a:t>
            </a:r>
            <a:r>
              <a:rPr lang="en-US" altLang="en-US" sz="2400">
                <a:latin typeface="+mn-lt"/>
              </a:rPr>
              <a:t> find better trading partners, get file faster !</a:t>
            </a:r>
          </a:p>
        </p:txBody>
      </p:sp>
      <p:grpSp>
        <p:nvGrpSpPr>
          <p:cNvPr id="22" name="Group 52">
            <a:extLst>
              <a:ext uri="{FF2B5EF4-FFF2-40B4-BE49-F238E27FC236}">
                <a16:creationId xmlns:a16="http://schemas.microsoft.com/office/drawing/2014/main" id="{65490274-4BA6-774A-B416-07955688B60F}"/>
              </a:ext>
            </a:extLst>
          </p:cNvPr>
          <p:cNvGrpSpPr>
            <a:grpSpLocks/>
          </p:cNvGrpSpPr>
          <p:nvPr/>
        </p:nvGrpSpPr>
        <p:grpSpPr bwMode="auto">
          <a:xfrm>
            <a:off x="2194152" y="5014913"/>
            <a:ext cx="762000" cy="752475"/>
            <a:chOff x="-44" y="1473"/>
            <a:chExt cx="981" cy="1105"/>
          </a:xfrm>
        </p:grpSpPr>
        <p:pic>
          <p:nvPicPr>
            <p:cNvPr id="23" name="Picture 53" descr="desktop_computer_stylized_medium">
              <a:extLst>
                <a:ext uri="{FF2B5EF4-FFF2-40B4-BE49-F238E27FC236}">
                  <a16:creationId xmlns:a16="http://schemas.microsoft.com/office/drawing/2014/main" id="{72C8D70E-1AE3-CB40-AFD6-460B76182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4">
              <a:extLst>
                <a:ext uri="{FF2B5EF4-FFF2-40B4-BE49-F238E27FC236}">
                  <a16:creationId xmlns:a16="http://schemas.microsoft.com/office/drawing/2014/main" id="{E4AA1D2E-1517-8A4B-AB9B-C7191BBEA3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5" name="Group 55">
            <a:extLst>
              <a:ext uri="{FF2B5EF4-FFF2-40B4-BE49-F238E27FC236}">
                <a16:creationId xmlns:a16="http://schemas.microsoft.com/office/drawing/2014/main" id="{B5877426-113E-4645-9901-821F444D3C78}"/>
              </a:ext>
            </a:extLst>
          </p:cNvPr>
          <p:cNvGrpSpPr>
            <a:grpSpLocks/>
          </p:cNvGrpSpPr>
          <p:nvPr/>
        </p:nvGrpSpPr>
        <p:grpSpPr bwMode="auto">
          <a:xfrm>
            <a:off x="2889477" y="5776913"/>
            <a:ext cx="762000" cy="752475"/>
            <a:chOff x="-44" y="1473"/>
            <a:chExt cx="981" cy="1105"/>
          </a:xfrm>
        </p:grpSpPr>
        <p:pic>
          <p:nvPicPr>
            <p:cNvPr id="26" name="Picture 56" descr="desktop_computer_stylized_medium">
              <a:extLst>
                <a:ext uri="{FF2B5EF4-FFF2-40B4-BE49-F238E27FC236}">
                  <a16:creationId xmlns:a16="http://schemas.microsoft.com/office/drawing/2014/main" id="{ED1A5E6B-965E-454E-9989-4DEC33639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57">
              <a:extLst>
                <a:ext uri="{FF2B5EF4-FFF2-40B4-BE49-F238E27FC236}">
                  <a16:creationId xmlns:a16="http://schemas.microsoft.com/office/drawing/2014/main" id="{DD6D3C44-22E2-B449-9FDA-221947FA5E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8" name="Group 58">
            <a:extLst>
              <a:ext uri="{FF2B5EF4-FFF2-40B4-BE49-F238E27FC236}">
                <a16:creationId xmlns:a16="http://schemas.microsoft.com/office/drawing/2014/main" id="{0E9167DB-CB01-E04A-946E-D0BD377ECA5A}"/>
              </a:ext>
            </a:extLst>
          </p:cNvPr>
          <p:cNvGrpSpPr>
            <a:grpSpLocks/>
          </p:cNvGrpSpPr>
          <p:nvPr/>
        </p:nvGrpSpPr>
        <p:grpSpPr bwMode="auto">
          <a:xfrm>
            <a:off x="1708377" y="3894138"/>
            <a:ext cx="762000" cy="752475"/>
            <a:chOff x="-44" y="1473"/>
            <a:chExt cx="981" cy="1105"/>
          </a:xfrm>
        </p:grpSpPr>
        <p:pic>
          <p:nvPicPr>
            <p:cNvPr id="29" name="Picture 59" descr="desktop_computer_stylized_medium">
              <a:extLst>
                <a:ext uri="{FF2B5EF4-FFF2-40B4-BE49-F238E27FC236}">
                  <a16:creationId xmlns:a16="http://schemas.microsoft.com/office/drawing/2014/main" id="{3FC86540-2AE3-6C45-A57C-8C7A57DEE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60">
              <a:extLst>
                <a:ext uri="{FF2B5EF4-FFF2-40B4-BE49-F238E27FC236}">
                  <a16:creationId xmlns:a16="http://schemas.microsoft.com/office/drawing/2014/main" id="{7D582964-4BDA-5043-B12E-8CB52E1A4A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1" name="Group 61">
            <a:extLst>
              <a:ext uri="{FF2B5EF4-FFF2-40B4-BE49-F238E27FC236}">
                <a16:creationId xmlns:a16="http://schemas.microsoft.com/office/drawing/2014/main" id="{AC057CF7-B165-FC49-A311-D35170CD591D}"/>
              </a:ext>
            </a:extLst>
          </p:cNvPr>
          <p:cNvGrpSpPr>
            <a:grpSpLocks/>
          </p:cNvGrpSpPr>
          <p:nvPr/>
        </p:nvGrpSpPr>
        <p:grpSpPr bwMode="auto">
          <a:xfrm>
            <a:off x="3672114" y="4427538"/>
            <a:ext cx="762000" cy="752475"/>
            <a:chOff x="-44" y="1473"/>
            <a:chExt cx="981" cy="1105"/>
          </a:xfrm>
        </p:grpSpPr>
        <p:pic>
          <p:nvPicPr>
            <p:cNvPr id="32" name="Picture 62" descr="desktop_computer_stylized_medium">
              <a:extLst>
                <a:ext uri="{FF2B5EF4-FFF2-40B4-BE49-F238E27FC236}">
                  <a16:creationId xmlns:a16="http://schemas.microsoft.com/office/drawing/2014/main" id="{18C1044E-BABC-1349-9269-834754B68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63">
              <a:extLst>
                <a:ext uri="{FF2B5EF4-FFF2-40B4-BE49-F238E27FC236}">
                  <a16:creationId xmlns:a16="http://schemas.microsoft.com/office/drawing/2014/main" id="{78C58B97-061E-EA4D-AA38-0150EABAF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4" name="Group 64">
            <a:extLst>
              <a:ext uri="{FF2B5EF4-FFF2-40B4-BE49-F238E27FC236}">
                <a16:creationId xmlns:a16="http://schemas.microsoft.com/office/drawing/2014/main" id="{8374CADC-5475-174C-A033-E425F815732C}"/>
              </a:ext>
            </a:extLst>
          </p:cNvPr>
          <p:cNvGrpSpPr>
            <a:grpSpLocks/>
          </p:cNvGrpSpPr>
          <p:nvPr/>
        </p:nvGrpSpPr>
        <p:grpSpPr bwMode="auto">
          <a:xfrm flipH="1">
            <a:off x="7199539" y="4351338"/>
            <a:ext cx="762000" cy="752475"/>
            <a:chOff x="-44" y="1473"/>
            <a:chExt cx="981" cy="1105"/>
          </a:xfrm>
        </p:grpSpPr>
        <p:pic>
          <p:nvPicPr>
            <p:cNvPr id="35" name="Picture 65" descr="desktop_computer_stylized_medium">
              <a:extLst>
                <a:ext uri="{FF2B5EF4-FFF2-40B4-BE49-F238E27FC236}">
                  <a16:creationId xmlns:a16="http://schemas.microsoft.com/office/drawing/2014/main" id="{E829CC9A-8A66-4B4E-9FF3-CEAE73497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66">
              <a:extLst>
                <a:ext uri="{FF2B5EF4-FFF2-40B4-BE49-F238E27FC236}">
                  <a16:creationId xmlns:a16="http://schemas.microsoft.com/office/drawing/2014/main" id="{BE509D07-5156-594C-9BF4-2A36E639DB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7" name="Group 67">
            <a:extLst>
              <a:ext uri="{FF2B5EF4-FFF2-40B4-BE49-F238E27FC236}">
                <a16:creationId xmlns:a16="http://schemas.microsoft.com/office/drawing/2014/main" id="{BFB32E89-5273-0E4F-AB0A-3A5BD8870626}"/>
              </a:ext>
            </a:extLst>
          </p:cNvPr>
          <p:cNvGrpSpPr>
            <a:grpSpLocks/>
          </p:cNvGrpSpPr>
          <p:nvPr/>
        </p:nvGrpSpPr>
        <p:grpSpPr bwMode="auto">
          <a:xfrm flipH="1">
            <a:off x="7350352" y="3513138"/>
            <a:ext cx="762000" cy="752475"/>
            <a:chOff x="-44" y="1473"/>
            <a:chExt cx="981" cy="1105"/>
          </a:xfrm>
        </p:grpSpPr>
        <p:pic>
          <p:nvPicPr>
            <p:cNvPr id="38" name="Picture 68" descr="desktop_computer_stylized_medium">
              <a:extLst>
                <a:ext uri="{FF2B5EF4-FFF2-40B4-BE49-F238E27FC236}">
                  <a16:creationId xmlns:a16="http://schemas.microsoft.com/office/drawing/2014/main" id="{7E65096A-F8A7-654C-9729-36316DFF5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69">
              <a:extLst>
                <a:ext uri="{FF2B5EF4-FFF2-40B4-BE49-F238E27FC236}">
                  <a16:creationId xmlns:a16="http://schemas.microsoft.com/office/drawing/2014/main" id="{FE95B6B4-20A8-EF43-BAAF-C599F2F3BC1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0" name="Group 70">
            <a:extLst>
              <a:ext uri="{FF2B5EF4-FFF2-40B4-BE49-F238E27FC236}">
                <a16:creationId xmlns:a16="http://schemas.microsoft.com/office/drawing/2014/main" id="{C47D9ABE-3F3C-2147-9673-332BCE8C2E7A}"/>
              </a:ext>
            </a:extLst>
          </p:cNvPr>
          <p:cNvGrpSpPr>
            <a:grpSpLocks/>
          </p:cNvGrpSpPr>
          <p:nvPr/>
        </p:nvGrpSpPr>
        <p:grpSpPr bwMode="auto">
          <a:xfrm flipH="1">
            <a:off x="6958239" y="2892425"/>
            <a:ext cx="762000" cy="752475"/>
            <a:chOff x="-44" y="1473"/>
            <a:chExt cx="981" cy="1105"/>
          </a:xfrm>
        </p:grpSpPr>
        <p:pic>
          <p:nvPicPr>
            <p:cNvPr id="41" name="Picture 71" descr="desktop_computer_stylized_medium">
              <a:extLst>
                <a:ext uri="{FF2B5EF4-FFF2-40B4-BE49-F238E27FC236}">
                  <a16:creationId xmlns:a16="http://schemas.microsoft.com/office/drawing/2014/main" id="{E0B0EA6D-DC65-F345-866C-FF8D43D27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72">
              <a:extLst>
                <a:ext uri="{FF2B5EF4-FFF2-40B4-BE49-F238E27FC236}">
                  <a16:creationId xmlns:a16="http://schemas.microsoft.com/office/drawing/2014/main" id="{4B8179CA-F544-1947-AB02-D4AFC3D0110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3" name="Group 74">
            <a:extLst>
              <a:ext uri="{FF2B5EF4-FFF2-40B4-BE49-F238E27FC236}">
                <a16:creationId xmlns:a16="http://schemas.microsoft.com/office/drawing/2014/main" id="{3AAB7190-C86B-6B40-A2D8-F0FAFE0A2599}"/>
              </a:ext>
            </a:extLst>
          </p:cNvPr>
          <p:cNvGrpSpPr>
            <a:grpSpLocks/>
          </p:cNvGrpSpPr>
          <p:nvPr/>
        </p:nvGrpSpPr>
        <p:grpSpPr bwMode="auto">
          <a:xfrm flipH="1">
            <a:off x="6035902" y="3883025"/>
            <a:ext cx="762000" cy="752475"/>
            <a:chOff x="-44" y="1473"/>
            <a:chExt cx="981" cy="1105"/>
          </a:xfrm>
        </p:grpSpPr>
        <p:pic>
          <p:nvPicPr>
            <p:cNvPr id="44" name="Picture 75" descr="desktop_computer_stylized_medium">
              <a:extLst>
                <a:ext uri="{FF2B5EF4-FFF2-40B4-BE49-F238E27FC236}">
                  <a16:creationId xmlns:a16="http://schemas.microsoft.com/office/drawing/2014/main" id="{E10FCAF4-5DCA-C147-944D-68091F53F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76">
              <a:extLst>
                <a:ext uri="{FF2B5EF4-FFF2-40B4-BE49-F238E27FC236}">
                  <a16:creationId xmlns:a16="http://schemas.microsoft.com/office/drawing/2014/main" id="{ED9B8D15-5F2D-AE4E-95C9-E1F0A26E1BF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6" name="Group 80">
            <a:extLst>
              <a:ext uri="{FF2B5EF4-FFF2-40B4-BE49-F238E27FC236}">
                <a16:creationId xmlns:a16="http://schemas.microsoft.com/office/drawing/2014/main" id="{76F60E48-C369-D742-9AC3-453C2EB2296B}"/>
              </a:ext>
            </a:extLst>
          </p:cNvPr>
          <p:cNvGrpSpPr>
            <a:grpSpLocks/>
          </p:cNvGrpSpPr>
          <p:nvPr/>
        </p:nvGrpSpPr>
        <p:grpSpPr bwMode="auto">
          <a:xfrm>
            <a:off x="5815239" y="2717800"/>
            <a:ext cx="762000" cy="1177925"/>
            <a:chOff x="4746" y="1528"/>
            <a:chExt cx="480" cy="742"/>
          </a:xfrm>
        </p:grpSpPr>
        <p:sp>
          <p:nvSpPr>
            <p:cNvPr id="47" name="Line 50">
              <a:extLst>
                <a:ext uri="{FF2B5EF4-FFF2-40B4-BE49-F238E27FC236}">
                  <a16:creationId xmlns:a16="http://schemas.microsoft.com/office/drawing/2014/main" id="{713595DD-629E-964F-90C7-0E04B74B20F3}"/>
                </a:ext>
              </a:extLst>
            </p:cNvPr>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48" name="Group 77">
              <a:extLst>
                <a:ext uri="{FF2B5EF4-FFF2-40B4-BE49-F238E27FC236}">
                  <a16:creationId xmlns:a16="http://schemas.microsoft.com/office/drawing/2014/main" id="{AD97E688-C674-9D46-B533-DA6C65ECA57D}"/>
                </a:ext>
              </a:extLst>
            </p:cNvPr>
            <p:cNvGrpSpPr>
              <a:grpSpLocks/>
            </p:cNvGrpSpPr>
            <p:nvPr/>
          </p:nvGrpSpPr>
          <p:grpSpPr bwMode="auto">
            <a:xfrm flipH="1">
              <a:off x="4746" y="1528"/>
              <a:ext cx="480" cy="474"/>
              <a:chOff x="-44" y="1473"/>
              <a:chExt cx="981" cy="1105"/>
            </a:xfrm>
          </p:grpSpPr>
          <p:pic>
            <p:nvPicPr>
              <p:cNvPr id="49" name="Picture 78" descr="desktop_computer_stylized_medium">
                <a:extLst>
                  <a:ext uri="{FF2B5EF4-FFF2-40B4-BE49-F238E27FC236}">
                    <a16:creationId xmlns:a16="http://schemas.microsoft.com/office/drawing/2014/main" id="{A710A2EC-D64C-6A4F-A921-3C453CCA3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79">
                <a:extLst>
                  <a:ext uri="{FF2B5EF4-FFF2-40B4-BE49-F238E27FC236}">
                    <a16:creationId xmlns:a16="http://schemas.microsoft.com/office/drawing/2014/main" id="{AEBDADBC-EFC3-B643-B7C3-E2DB8819FDC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grpSp>
        <p:nvGrpSpPr>
          <p:cNvPr id="51" name="Group 87">
            <a:extLst>
              <a:ext uri="{FF2B5EF4-FFF2-40B4-BE49-F238E27FC236}">
                <a16:creationId xmlns:a16="http://schemas.microsoft.com/office/drawing/2014/main" id="{C55F25CE-5FFF-CB47-A09A-CEBC929646BA}"/>
              </a:ext>
            </a:extLst>
          </p:cNvPr>
          <p:cNvGrpSpPr>
            <a:grpSpLocks/>
          </p:cNvGrpSpPr>
          <p:nvPr/>
        </p:nvGrpSpPr>
        <p:grpSpPr bwMode="auto">
          <a:xfrm>
            <a:off x="2905352" y="3206750"/>
            <a:ext cx="1112837" cy="1219200"/>
            <a:chOff x="4779" y="2386"/>
            <a:chExt cx="701" cy="768"/>
          </a:xfrm>
        </p:grpSpPr>
        <p:sp>
          <p:nvSpPr>
            <p:cNvPr id="52" name="Line 46">
              <a:extLst>
                <a:ext uri="{FF2B5EF4-FFF2-40B4-BE49-F238E27FC236}">
                  <a16:creationId xmlns:a16="http://schemas.microsoft.com/office/drawing/2014/main" id="{8CEC77D4-CDB3-A04E-93BD-09A60C76B09A}"/>
                </a:ext>
              </a:extLst>
            </p:cNvPr>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53" name="Group 84">
              <a:extLst>
                <a:ext uri="{FF2B5EF4-FFF2-40B4-BE49-F238E27FC236}">
                  <a16:creationId xmlns:a16="http://schemas.microsoft.com/office/drawing/2014/main" id="{39CD941B-F7CC-0249-91C8-8CDBC2238570}"/>
                </a:ext>
              </a:extLst>
            </p:cNvPr>
            <p:cNvGrpSpPr>
              <a:grpSpLocks/>
            </p:cNvGrpSpPr>
            <p:nvPr/>
          </p:nvGrpSpPr>
          <p:grpSpPr bwMode="auto">
            <a:xfrm>
              <a:off x="4779" y="2386"/>
              <a:ext cx="480" cy="474"/>
              <a:chOff x="-44" y="1473"/>
              <a:chExt cx="981" cy="1105"/>
            </a:xfrm>
          </p:grpSpPr>
          <p:pic>
            <p:nvPicPr>
              <p:cNvPr id="54" name="Picture 85" descr="desktop_computer_stylized_medium">
                <a:extLst>
                  <a:ext uri="{FF2B5EF4-FFF2-40B4-BE49-F238E27FC236}">
                    <a16:creationId xmlns:a16="http://schemas.microsoft.com/office/drawing/2014/main" id="{0384D9E6-2AF2-1444-833F-1ACDCE8105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86">
                <a:extLst>
                  <a:ext uri="{FF2B5EF4-FFF2-40B4-BE49-F238E27FC236}">
                    <a16:creationId xmlns:a16="http://schemas.microsoft.com/office/drawing/2014/main" id="{140BEEB3-51A1-3146-AD4E-D014FC9826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Tree>
    <p:custDataLst>
      <p:tags r:id="rId1"/>
    </p:custDataLst>
    <p:extLst>
      <p:ext uri="{BB962C8B-B14F-4D97-AF65-F5344CB8AC3E}">
        <p14:creationId xmlns:p14="http://schemas.microsoft.com/office/powerpoint/2010/main" val="1136430123"/>
      </p:ext>
    </p:extLst>
  </p:cSld>
  <p:clrMapOvr>
    <a:masterClrMapping/>
  </p:clrMapOvr>
  <mc:AlternateContent xmlns:mc="http://schemas.openxmlformats.org/markup-compatibility/2006" xmlns:p14="http://schemas.microsoft.com/office/powerpoint/2010/main">
    <mc:Choice Requires="p14">
      <p:transition spd="slow" p14:dur="2000" advTm="58336"/>
    </mc:Choice>
    <mc:Fallback xmlns="">
      <p:transition spd="slow" advTm="58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xit" presetSubtype="0" fill="hold" nodeType="withEffect">
                                  <p:stCondLst>
                                    <p:cond delay="0"/>
                                  </p:stCondLst>
                                  <p:childTnLst>
                                    <p:animEffect transition="out" filter="dissolv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xit" presetSubtype="0" fill="hold" nodeType="withEffect">
                                  <p:stCondLst>
                                    <p:cond delay="0"/>
                                  </p:stCondLst>
                                  <p:childTnLst>
                                    <p:animEffect transition="out" filter="dissolv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3" presetClass="exit" presetSubtype="10" fill="hold" nodeType="withEffect">
                                  <p:stCondLst>
                                    <p:cond delay="0"/>
                                  </p:stCondLst>
                                  <p:childTnLst>
                                    <p:animEffect transition="out" filter="blinds(horizontal)">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85196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Example: E-mail</a:t>
            </a:r>
            <a:endParaRPr lang="en-US" sz="4400" dirty="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7119031"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Three major components: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user agents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mail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ct val="75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simple mail transfer protocol: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33" name="Group 279">
            <a:extLst>
              <a:ext uri="{FF2B5EF4-FFF2-40B4-BE49-F238E27FC236}">
                <a16:creationId xmlns:a16="http://schemas.microsoft.com/office/drawing/2014/main" id="{2EF60A4B-BB2C-B34B-90F3-D1FE6C8FFDAD}"/>
              </a:ext>
            </a:extLst>
          </p:cNvPr>
          <p:cNvGrpSpPr>
            <a:grpSpLocks/>
          </p:cNvGrpSpPr>
          <p:nvPr/>
        </p:nvGrpSpPr>
        <p:grpSpPr bwMode="auto">
          <a:xfrm>
            <a:off x="9926119" y="5308075"/>
            <a:ext cx="1736725" cy="973138"/>
            <a:chOff x="4458" y="3335"/>
            <a:chExt cx="1094" cy="613"/>
          </a:xfrm>
        </p:grpSpPr>
        <p:sp>
          <p:nvSpPr>
            <p:cNvPr id="434" name="Text Box 263">
              <a:extLst>
                <a:ext uri="{FF2B5EF4-FFF2-40B4-BE49-F238E27FC236}">
                  <a16:creationId xmlns:a16="http://schemas.microsoft.com/office/drawing/2014/main" id="{41250870-CE47-A94F-91C6-42B94321E1E7}"/>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35" name="Group 278">
              <a:extLst>
                <a:ext uri="{FF2B5EF4-FFF2-40B4-BE49-F238E27FC236}">
                  <a16:creationId xmlns:a16="http://schemas.microsoft.com/office/drawing/2014/main" id="{F337E40C-B180-194A-B368-8F35ECF83896}"/>
                </a:ext>
              </a:extLst>
            </p:cNvPr>
            <p:cNvGrpSpPr>
              <a:grpSpLocks/>
            </p:cNvGrpSpPr>
            <p:nvPr/>
          </p:nvGrpSpPr>
          <p:grpSpPr bwMode="auto">
            <a:xfrm>
              <a:off x="4458" y="3408"/>
              <a:ext cx="450" cy="120"/>
              <a:chOff x="4314" y="3444"/>
              <a:chExt cx="450" cy="120"/>
            </a:xfrm>
          </p:grpSpPr>
          <p:sp>
            <p:nvSpPr>
              <p:cNvPr id="438" name="Rectangle 264">
                <a:extLst>
                  <a:ext uri="{FF2B5EF4-FFF2-40B4-BE49-F238E27FC236}">
                    <a16:creationId xmlns:a16="http://schemas.microsoft.com/office/drawing/2014/main" id="{952BA00D-1B4A-4948-82B5-82AE8D13A24F}"/>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9" name="Line 265">
                <a:extLst>
                  <a:ext uri="{FF2B5EF4-FFF2-40B4-BE49-F238E27FC236}">
                    <a16:creationId xmlns:a16="http://schemas.microsoft.com/office/drawing/2014/main" id="{B275CB99-7AAC-A148-8381-65E960D05921}"/>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0" name="Line 266">
                <a:extLst>
                  <a:ext uri="{FF2B5EF4-FFF2-40B4-BE49-F238E27FC236}">
                    <a16:creationId xmlns:a16="http://schemas.microsoft.com/office/drawing/2014/main" id="{47491974-AD71-004E-AB59-0655640AEC45}"/>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1" name="Line 267">
                <a:extLst>
                  <a:ext uri="{FF2B5EF4-FFF2-40B4-BE49-F238E27FC236}">
                    <a16:creationId xmlns:a16="http://schemas.microsoft.com/office/drawing/2014/main" id="{B200EE76-91FF-8846-8C54-A23D92713A6F}"/>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2" name="Line 268">
                <a:extLst>
                  <a:ext uri="{FF2B5EF4-FFF2-40B4-BE49-F238E27FC236}">
                    <a16:creationId xmlns:a16="http://schemas.microsoft.com/office/drawing/2014/main" id="{FF930B76-2857-B14D-AD85-09CD6FA57CA5}"/>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3" name="Line 269">
                <a:extLst>
                  <a:ext uri="{FF2B5EF4-FFF2-40B4-BE49-F238E27FC236}">
                    <a16:creationId xmlns:a16="http://schemas.microsoft.com/office/drawing/2014/main" id="{A45A103A-DECC-1641-9DE7-659C116522FC}"/>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4" name="Line 270">
                <a:extLst>
                  <a:ext uri="{FF2B5EF4-FFF2-40B4-BE49-F238E27FC236}">
                    <a16:creationId xmlns:a16="http://schemas.microsoft.com/office/drawing/2014/main" id="{73B06C32-185A-D246-82A4-C6DC25E70096}"/>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5" name="Line 271">
                <a:extLst>
                  <a:ext uri="{FF2B5EF4-FFF2-40B4-BE49-F238E27FC236}">
                    <a16:creationId xmlns:a16="http://schemas.microsoft.com/office/drawing/2014/main" id="{7341EBA5-2E81-A74B-8F94-6ADE0EB85AE6}"/>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36" name="Rectangle 272">
              <a:extLst>
                <a:ext uri="{FF2B5EF4-FFF2-40B4-BE49-F238E27FC236}">
                  <a16:creationId xmlns:a16="http://schemas.microsoft.com/office/drawing/2014/main" id="{0B665308-9EC4-5A44-9326-2A177FF67D5A}"/>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7" name="Text Box 277">
              <a:extLst>
                <a:ext uri="{FF2B5EF4-FFF2-40B4-BE49-F238E27FC236}">
                  <a16:creationId xmlns:a16="http://schemas.microsoft.com/office/drawing/2014/main" id="{F20D1BFA-9817-D84B-AAED-9E047761E91E}"/>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8" name="Group 17">
            <a:extLst>
              <a:ext uri="{FF2B5EF4-FFF2-40B4-BE49-F238E27FC236}">
                <a16:creationId xmlns:a16="http://schemas.microsoft.com/office/drawing/2014/main" id="{A40EF7C7-BC9E-1D46-9787-9C4C966D32B3}"/>
              </a:ext>
            </a:extLst>
          </p:cNvPr>
          <p:cNvGrpSpPr/>
          <p:nvPr/>
        </p:nvGrpSpPr>
        <p:grpSpPr>
          <a:xfrm>
            <a:off x="7241455" y="1234950"/>
            <a:ext cx="2992437" cy="3595688"/>
            <a:chOff x="7241455" y="1234950"/>
            <a:chExt cx="2992437" cy="3595688"/>
          </a:xfrm>
        </p:grpSpPr>
        <p:grpSp>
          <p:nvGrpSpPr>
            <p:cNvPr id="17" name="Group 16">
              <a:extLst>
                <a:ext uri="{FF2B5EF4-FFF2-40B4-BE49-F238E27FC236}">
                  <a16:creationId xmlns:a16="http://schemas.microsoft.com/office/drawing/2014/main" id="{40F0B8AA-4B19-CB47-90E3-2610230A6897}"/>
                </a:ext>
              </a:extLst>
            </p:cNvPr>
            <p:cNvGrpSpPr/>
            <p:nvPr/>
          </p:nvGrpSpPr>
          <p:grpSpPr>
            <a:xfrm>
              <a:off x="9233767" y="2182687"/>
              <a:ext cx="1000125" cy="1247776"/>
              <a:chOff x="9233767" y="2182687"/>
              <a:chExt cx="1000125" cy="1247776"/>
            </a:xfrm>
          </p:grpSpPr>
          <p:grpSp>
            <p:nvGrpSpPr>
              <p:cNvPr id="447" name="Group 389">
                <a:extLst>
                  <a:ext uri="{FF2B5EF4-FFF2-40B4-BE49-F238E27FC236}">
                    <a16:creationId xmlns:a16="http://schemas.microsoft.com/office/drawing/2014/main" id="{0E121856-D2CF-BD44-A732-5CF1698DF941}"/>
                  </a:ext>
                </a:extLst>
              </p:cNvPr>
              <p:cNvGrpSpPr>
                <a:grpSpLocks/>
              </p:cNvGrpSpPr>
              <p:nvPr/>
            </p:nvGrpSpPr>
            <p:grpSpPr bwMode="auto">
              <a:xfrm>
                <a:off x="9233767" y="2182687"/>
                <a:ext cx="477838" cy="715963"/>
                <a:chOff x="4140" y="429"/>
                <a:chExt cx="1425" cy="2396"/>
              </a:xfrm>
            </p:grpSpPr>
            <p:sp>
              <p:nvSpPr>
                <p:cNvPr id="610" name="Freeform 390">
                  <a:extLst>
                    <a:ext uri="{FF2B5EF4-FFF2-40B4-BE49-F238E27FC236}">
                      <a16:creationId xmlns:a16="http://schemas.microsoft.com/office/drawing/2014/main" id="{D8B60AB9-7CE6-F14B-893A-0B1ECB740A5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1" name="Rectangle 391">
                  <a:extLst>
                    <a:ext uri="{FF2B5EF4-FFF2-40B4-BE49-F238E27FC236}">
                      <a16:creationId xmlns:a16="http://schemas.microsoft.com/office/drawing/2014/main" id="{D3C4D367-DB85-294D-941E-C4CCF95D17E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2" name="Freeform 392">
                  <a:extLst>
                    <a:ext uri="{FF2B5EF4-FFF2-40B4-BE49-F238E27FC236}">
                      <a16:creationId xmlns:a16="http://schemas.microsoft.com/office/drawing/2014/main" id="{5CA055FA-0720-7840-BE18-48478EEE554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3" name="Freeform 393">
                  <a:extLst>
                    <a:ext uri="{FF2B5EF4-FFF2-40B4-BE49-F238E27FC236}">
                      <a16:creationId xmlns:a16="http://schemas.microsoft.com/office/drawing/2014/main" id="{3BBFE8BC-0BD4-134B-A671-36514DDAC58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4" name="Rectangle 394">
                  <a:extLst>
                    <a:ext uri="{FF2B5EF4-FFF2-40B4-BE49-F238E27FC236}">
                      <a16:creationId xmlns:a16="http://schemas.microsoft.com/office/drawing/2014/main" id="{D0B0114B-71C7-6A4B-951C-64F84E158BCF}"/>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5" name="Group 395">
                  <a:extLst>
                    <a:ext uri="{FF2B5EF4-FFF2-40B4-BE49-F238E27FC236}">
                      <a16:creationId xmlns:a16="http://schemas.microsoft.com/office/drawing/2014/main" id="{CCE97BC5-B32E-A244-B98A-2D18B9679406}"/>
                    </a:ext>
                  </a:extLst>
                </p:cNvPr>
                <p:cNvGrpSpPr>
                  <a:grpSpLocks/>
                </p:cNvGrpSpPr>
                <p:nvPr/>
              </p:nvGrpSpPr>
              <p:grpSpPr bwMode="auto">
                <a:xfrm>
                  <a:off x="4749" y="668"/>
                  <a:ext cx="581" cy="145"/>
                  <a:chOff x="614" y="2568"/>
                  <a:chExt cx="725" cy="139"/>
                </a:xfrm>
              </p:grpSpPr>
              <p:sp>
                <p:nvSpPr>
                  <p:cNvPr id="640" name="AutoShape 396">
                    <a:extLst>
                      <a:ext uri="{FF2B5EF4-FFF2-40B4-BE49-F238E27FC236}">
                        <a16:creationId xmlns:a16="http://schemas.microsoft.com/office/drawing/2014/main" id="{EFA6368E-1013-B44C-9AE2-9FFA4CC527BB}"/>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41" name="AutoShape 397">
                    <a:extLst>
                      <a:ext uri="{FF2B5EF4-FFF2-40B4-BE49-F238E27FC236}">
                        <a16:creationId xmlns:a16="http://schemas.microsoft.com/office/drawing/2014/main" id="{2A187B97-5F9E-CE47-A163-46FD77373D6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6" name="Rectangle 398">
                  <a:extLst>
                    <a:ext uri="{FF2B5EF4-FFF2-40B4-BE49-F238E27FC236}">
                      <a16:creationId xmlns:a16="http://schemas.microsoft.com/office/drawing/2014/main" id="{B19FBC61-83B0-A14E-99F0-5BFCCFCB1B17}"/>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7" name="Group 399">
                  <a:extLst>
                    <a:ext uri="{FF2B5EF4-FFF2-40B4-BE49-F238E27FC236}">
                      <a16:creationId xmlns:a16="http://schemas.microsoft.com/office/drawing/2014/main" id="{1C88BBDC-CC23-854A-A7B8-9B5383302B0E}"/>
                    </a:ext>
                  </a:extLst>
                </p:cNvPr>
                <p:cNvGrpSpPr>
                  <a:grpSpLocks/>
                </p:cNvGrpSpPr>
                <p:nvPr/>
              </p:nvGrpSpPr>
              <p:grpSpPr bwMode="auto">
                <a:xfrm>
                  <a:off x="4747" y="994"/>
                  <a:ext cx="581" cy="134"/>
                  <a:chOff x="614" y="2568"/>
                  <a:chExt cx="725" cy="139"/>
                </a:xfrm>
              </p:grpSpPr>
              <p:sp>
                <p:nvSpPr>
                  <p:cNvPr id="638" name="AutoShape 400">
                    <a:extLst>
                      <a:ext uri="{FF2B5EF4-FFF2-40B4-BE49-F238E27FC236}">
                        <a16:creationId xmlns:a16="http://schemas.microsoft.com/office/drawing/2014/main" id="{D6910F87-2FF9-EA4E-BC68-494D372CF51F}"/>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9" name="AutoShape 401">
                    <a:extLst>
                      <a:ext uri="{FF2B5EF4-FFF2-40B4-BE49-F238E27FC236}">
                        <a16:creationId xmlns:a16="http://schemas.microsoft.com/office/drawing/2014/main" id="{36245E4E-FB1E-2C43-BBAA-D642BCC1B1A4}"/>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8" name="Rectangle 402">
                  <a:extLst>
                    <a:ext uri="{FF2B5EF4-FFF2-40B4-BE49-F238E27FC236}">
                      <a16:creationId xmlns:a16="http://schemas.microsoft.com/office/drawing/2014/main" id="{C98B4378-660F-1847-8A4B-3CAB9591D15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9" name="Rectangle 403">
                  <a:extLst>
                    <a:ext uri="{FF2B5EF4-FFF2-40B4-BE49-F238E27FC236}">
                      <a16:creationId xmlns:a16="http://schemas.microsoft.com/office/drawing/2014/main" id="{A0C2801C-C1EF-0E49-A30F-D154AACBD32C}"/>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0" name="Group 404">
                  <a:extLst>
                    <a:ext uri="{FF2B5EF4-FFF2-40B4-BE49-F238E27FC236}">
                      <a16:creationId xmlns:a16="http://schemas.microsoft.com/office/drawing/2014/main" id="{C3C627D1-CE9C-6540-87D5-7005B1BB7761}"/>
                    </a:ext>
                  </a:extLst>
                </p:cNvPr>
                <p:cNvGrpSpPr>
                  <a:grpSpLocks/>
                </p:cNvGrpSpPr>
                <p:nvPr/>
              </p:nvGrpSpPr>
              <p:grpSpPr bwMode="auto">
                <a:xfrm>
                  <a:off x="4735" y="1627"/>
                  <a:ext cx="582" cy="151"/>
                  <a:chOff x="614" y="2568"/>
                  <a:chExt cx="725" cy="139"/>
                </a:xfrm>
              </p:grpSpPr>
              <p:sp>
                <p:nvSpPr>
                  <p:cNvPr id="636" name="AutoShape 405">
                    <a:extLst>
                      <a:ext uri="{FF2B5EF4-FFF2-40B4-BE49-F238E27FC236}">
                        <a16:creationId xmlns:a16="http://schemas.microsoft.com/office/drawing/2014/main" id="{F5475DB0-E162-B943-9743-BEE80D59A6BC}"/>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7" name="AutoShape 406">
                    <a:extLst>
                      <a:ext uri="{FF2B5EF4-FFF2-40B4-BE49-F238E27FC236}">
                        <a16:creationId xmlns:a16="http://schemas.microsoft.com/office/drawing/2014/main" id="{0E11B07E-90A2-774A-B7AE-AC422F4C847B}"/>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1" name="Freeform 407">
                  <a:extLst>
                    <a:ext uri="{FF2B5EF4-FFF2-40B4-BE49-F238E27FC236}">
                      <a16:creationId xmlns:a16="http://schemas.microsoft.com/office/drawing/2014/main" id="{1B37433A-90DE-CC44-828B-3C03F4C8E9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2" name="Group 408">
                  <a:extLst>
                    <a:ext uri="{FF2B5EF4-FFF2-40B4-BE49-F238E27FC236}">
                      <a16:creationId xmlns:a16="http://schemas.microsoft.com/office/drawing/2014/main" id="{38854C6D-17EC-FB41-ABA7-0643F7D45FAD}"/>
                    </a:ext>
                  </a:extLst>
                </p:cNvPr>
                <p:cNvGrpSpPr>
                  <a:grpSpLocks/>
                </p:cNvGrpSpPr>
                <p:nvPr/>
              </p:nvGrpSpPr>
              <p:grpSpPr bwMode="auto">
                <a:xfrm>
                  <a:off x="4739" y="1327"/>
                  <a:ext cx="582" cy="139"/>
                  <a:chOff x="614" y="2568"/>
                  <a:chExt cx="725" cy="139"/>
                </a:xfrm>
              </p:grpSpPr>
              <p:sp>
                <p:nvSpPr>
                  <p:cNvPr id="634" name="AutoShape 409">
                    <a:extLst>
                      <a:ext uri="{FF2B5EF4-FFF2-40B4-BE49-F238E27FC236}">
                        <a16:creationId xmlns:a16="http://schemas.microsoft.com/office/drawing/2014/main" id="{AE268757-BE47-B84D-A5F7-C7A75F7D40E3}"/>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5" name="AutoShape 410">
                    <a:extLst>
                      <a:ext uri="{FF2B5EF4-FFF2-40B4-BE49-F238E27FC236}">
                        <a16:creationId xmlns:a16="http://schemas.microsoft.com/office/drawing/2014/main" id="{6C0AC9FF-5D0C-3B41-AEB8-B2A9150426C7}"/>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3" name="Rectangle 411">
                  <a:extLst>
                    <a:ext uri="{FF2B5EF4-FFF2-40B4-BE49-F238E27FC236}">
                      <a16:creationId xmlns:a16="http://schemas.microsoft.com/office/drawing/2014/main" id="{24F7E0AB-A636-974F-9A33-43BD0E53FB8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4" name="Freeform 412">
                  <a:extLst>
                    <a:ext uri="{FF2B5EF4-FFF2-40B4-BE49-F238E27FC236}">
                      <a16:creationId xmlns:a16="http://schemas.microsoft.com/office/drawing/2014/main" id="{626230FF-050C-984E-BC00-3872336DC4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5" name="Freeform 413">
                  <a:extLst>
                    <a:ext uri="{FF2B5EF4-FFF2-40B4-BE49-F238E27FC236}">
                      <a16:creationId xmlns:a16="http://schemas.microsoft.com/office/drawing/2014/main" id="{1F463BAA-0F23-DF45-8D3B-FFFDAEB5B7E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6" name="Oval 414">
                  <a:extLst>
                    <a:ext uri="{FF2B5EF4-FFF2-40B4-BE49-F238E27FC236}">
                      <a16:creationId xmlns:a16="http://schemas.microsoft.com/office/drawing/2014/main" id="{1EC71AF3-4591-B945-BADD-38C9BADCC394}"/>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7" name="Freeform 415">
                  <a:extLst>
                    <a:ext uri="{FF2B5EF4-FFF2-40B4-BE49-F238E27FC236}">
                      <a16:creationId xmlns:a16="http://schemas.microsoft.com/office/drawing/2014/main" id="{3FA9BCF9-A6ED-5043-B90A-C3836646EE5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8" name="AutoShape 416">
                  <a:extLst>
                    <a:ext uri="{FF2B5EF4-FFF2-40B4-BE49-F238E27FC236}">
                      <a16:creationId xmlns:a16="http://schemas.microsoft.com/office/drawing/2014/main" id="{BBF32DE7-F26B-6747-8D1C-21F79EC8B16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9" name="AutoShape 417">
                  <a:extLst>
                    <a:ext uri="{FF2B5EF4-FFF2-40B4-BE49-F238E27FC236}">
                      <a16:creationId xmlns:a16="http://schemas.microsoft.com/office/drawing/2014/main" id="{FF922F0B-EF31-AB4A-A5EA-3FA7101E96BC}"/>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0" name="Oval 418">
                  <a:extLst>
                    <a:ext uri="{FF2B5EF4-FFF2-40B4-BE49-F238E27FC236}">
                      <a16:creationId xmlns:a16="http://schemas.microsoft.com/office/drawing/2014/main" id="{BB6526D2-E304-EA47-868B-62023801D97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1" name="Oval 419">
                  <a:extLst>
                    <a:ext uri="{FF2B5EF4-FFF2-40B4-BE49-F238E27FC236}">
                      <a16:creationId xmlns:a16="http://schemas.microsoft.com/office/drawing/2014/main" id="{4390F52E-4427-8240-A6CD-9F975F0B8C1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32" name="Oval 420">
                  <a:extLst>
                    <a:ext uri="{FF2B5EF4-FFF2-40B4-BE49-F238E27FC236}">
                      <a16:creationId xmlns:a16="http://schemas.microsoft.com/office/drawing/2014/main" id="{17E60F8D-F128-F140-A015-7BE8151AF98B}"/>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3" name="Rectangle 421">
                  <a:extLst>
                    <a:ext uri="{FF2B5EF4-FFF2-40B4-BE49-F238E27FC236}">
                      <a16:creationId xmlns:a16="http://schemas.microsoft.com/office/drawing/2014/main" id="{DE9F5E27-DCB1-A549-A90A-C0BACA49C537}"/>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1" name="Group 19">
                <a:extLst>
                  <a:ext uri="{FF2B5EF4-FFF2-40B4-BE49-F238E27FC236}">
                    <a16:creationId xmlns:a16="http://schemas.microsoft.com/office/drawing/2014/main" id="{E14109E5-50CE-4847-B30A-2C61F96D4CA6}"/>
                  </a:ext>
                </a:extLst>
              </p:cNvPr>
              <p:cNvGrpSpPr>
                <a:grpSpLocks/>
              </p:cNvGrpSpPr>
              <p:nvPr/>
            </p:nvGrpSpPr>
            <p:grpSpPr bwMode="auto">
              <a:xfrm>
                <a:off x="9424267" y="2381125"/>
                <a:ext cx="809625" cy="1049338"/>
                <a:chOff x="4296" y="2627"/>
                <a:chExt cx="510" cy="661"/>
              </a:xfrm>
            </p:grpSpPr>
            <p:sp>
              <p:nvSpPr>
                <p:cNvPr id="531" name="Rectangle 20">
                  <a:extLst>
                    <a:ext uri="{FF2B5EF4-FFF2-40B4-BE49-F238E27FC236}">
                      <a16:creationId xmlns:a16="http://schemas.microsoft.com/office/drawing/2014/main" id="{AC5B0A66-A167-204E-8BFA-3B433DC5EA3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2" name="Text Box 21">
                  <a:extLst>
                    <a:ext uri="{FF2B5EF4-FFF2-40B4-BE49-F238E27FC236}">
                      <a16:creationId xmlns:a16="http://schemas.microsoft.com/office/drawing/2014/main" id="{0F59B7E1-B7F5-BB4A-BBE3-B5F7809DD24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3" name="Rectangle 22">
                  <a:extLst>
                    <a:ext uri="{FF2B5EF4-FFF2-40B4-BE49-F238E27FC236}">
                      <a16:creationId xmlns:a16="http://schemas.microsoft.com/office/drawing/2014/main" id="{71535726-47D0-144C-BBB8-62C6C2FEFFA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4" name="Line 23">
                  <a:extLst>
                    <a:ext uri="{FF2B5EF4-FFF2-40B4-BE49-F238E27FC236}">
                      <a16:creationId xmlns:a16="http://schemas.microsoft.com/office/drawing/2014/main" id="{DA368A70-02AC-1B46-A642-02BA5ECF6EF0}"/>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5" name="Line 24">
                  <a:extLst>
                    <a:ext uri="{FF2B5EF4-FFF2-40B4-BE49-F238E27FC236}">
                      <a16:creationId xmlns:a16="http://schemas.microsoft.com/office/drawing/2014/main" id="{F13ECAFE-D297-7F4B-812D-941FBEE37E3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6" name="Line 25">
                  <a:extLst>
                    <a:ext uri="{FF2B5EF4-FFF2-40B4-BE49-F238E27FC236}">
                      <a16:creationId xmlns:a16="http://schemas.microsoft.com/office/drawing/2014/main" id="{D1B35153-5338-A043-BE0E-433F05C2503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7" name="Line 26">
                  <a:extLst>
                    <a:ext uri="{FF2B5EF4-FFF2-40B4-BE49-F238E27FC236}">
                      <a16:creationId xmlns:a16="http://schemas.microsoft.com/office/drawing/2014/main" id="{89EADCDA-274C-2E43-8C54-9FCA855047E5}"/>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8" name="Line 27">
                  <a:extLst>
                    <a:ext uri="{FF2B5EF4-FFF2-40B4-BE49-F238E27FC236}">
                      <a16:creationId xmlns:a16="http://schemas.microsoft.com/office/drawing/2014/main" id="{17DEFD25-82BB-6545-B3F0-B1240F51A5F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9" name="Line 28">
                  <a:extLst>
                    <a:ext uri="{FF2B5EF4-FFF2-40B4-BE49-F238E27FC236}">
                      <a16:creationId xmlns:a16="http://schemas.microsoft.com/office/drawing/2014/main" id="{694FC287-3940-D144-83E9-13190F74DAF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0" name="Line 29">
                  <a:extLst>
                    <a:ext uri="{FF2B5EF4-FFF2-40B4-BE49-F238E27FC236}">
                      <a16:creationId xmlns:a16="http://schemas.microsoft.com/office/drawing/2014/main" id="{BAE767AB-23DB-7E44-99F4-F1113227541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1" name="Rectangle 30">
                  <a:extLst>
                    <a:ext uri="{FF2B5EF4-FFF2-40B4-BE49-F238E27FC236}">
                      <a16:creationId xmlns:a16="http://schemas.microsoft.com/office/drawing/2014/main" id="{49A7C92C-8BD2-6B47-9196-5E60999B8B0F}"/>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2" name="Rectangle 31">
                  <a:extLst>
                    <a:ext uri="{FF2B5EF4-FFF2-40B4-BE49-F238E27FC236}">
                      <a16:creationId xmlns:a16="http://schemas.microsoft.com/office/drawing/2014/main" id="{C3A9FD5C-54B1-7D45-B12D-299767B3ACED}"/>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3" name="Rectangle 32">
                  <a:extLst>
                    <a:ext uri="{FF2B5EF4-FFF2-40B4-BE49-F238E27FC236}">
                      <a16:creationId xmlns:a16="http://schemas.microsoft.com/office/drawing/2014/main" id="{2DFC74AC-2A06-B94B-9404-34F755D7199B}"/>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4" name="Rectangle 33">
                  <a:extLst>
                    <a:ext uri="{FF2B5EF4-FFF2-40B4-BE49-F238E27FC236}">
                      <a16:creationId xmlns:a16="http://schemas.microsoft.com/office/drawing/2014/main" id="{9821B6CC-315C-8446-BDFF-A89664E7046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5" name="Rectangle 34">
                  <a:extLst>
                    <a:ext uri="{FF2B5EF4-FFF2-40B4-BE49-F238E27FC236}">
                      <a16:creationId xmlns:a16="http://schemas.microsoft.com/office/drawing/2014/main" id="{DAB5F22E-A0E3-4743-8405-E2AEEFFCADE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6" name="Group 15">
              <a:extLst>
                <a:ext uri="{FF2B5EF4-FFF2-40B4-BE49-F238E27FC236}">
                  <a16:creationId xmlns:a16="http://schemas.microsoft.com/office/drawing/2014/main" id="{74EA5111-B6B7-B344-B449-F28A4145AF94}"/>
                </a:ext>
              </a:extLst>
            </p:cNvPr>
            <p:cNvGrpSpPr/>
            <p:nvPr/>
          </p:nvGrpSpPr>
          <p:grpSpPr>
            <a:xfrm>
              <a:off x="7241455" y="3576512"/>
              <a:ext cx="992187" cy="1254126"/>
              <a:chOff x="7241455" y="3576512"/>
              <a:chExt cx="992187" cy="1254126"/>
            </a:xfrm>
          </p:grpSpPr>
          <p:grpSp>
            <p:nvGrpSpPr>
              <p:cNvPr id="448" name="Group 356">
                <a:extLst>
                  <a:ext uri="{FF2B5EF4-FFF2-40B4-BE49-F238E27FC236}">
                    <a16:creationId xmlns:a16="http://schemas.microsoft.com/office/drawing/2014/main" id="{E94FBB23-E0FF-2E4C-ADA9-B7693567EB7C}"/>
                  </a:ext>
                </a:extLst>
              </p:cNvPr>
              <p:cNvGrpSpPr>
                <a:grpSpLocks/>
              </p:cNvGrpSpPr>
              <p:nvPr/>
            </p:nvGrpSpPr>
            <p:grpSpPr bwMode="auto">
              <a:xfrm>
                <a:off x="7241455" y="3576512"/>
                <a:ext cx="477838" cy="715963"/>
                <a:chOff x="4140" y="429"/>
                <a:chExt cx="1425" cy="2396"/>
              </a:xfrm>
            </p:grpSpPr>
            <p:sp>
              <p:nvSpPr>
                <p:cNvPr id="578" name="Freeform 357">
                  <a:extLst>
                    <a:ext uri="{FF2B5EF4-FFF2-40B4-BE49-F238E27FC236}">
                      <a16:creationId xmlns:a16="http://schemas.microsoft.com/office/drawing/2014/main" id="{83F8A882-2D18-F84A-A8B3-6AFE04482C3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9" name="Rectangle 358">
                  <a:extLst>
                    <a:ext uri="{FF2B5EF4-FFF2-40B4-BE49-F238E27FC236}">
                      <a16:creationId xmlns:a16="http://schemas.microsoft.com/office/drawing/2014/main" id="{9C1CE4E9-0931-724C-9C29-8D583A01FCBA}"/>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0" name="Freeform 359">
                  <a:extLst>
                    <a:ext uri="{FF2B5EF4-FFF2-40B4-BE49-F238E27FC236}">
                      <a16:creationId xmlns:a16="http://schemas.microsoft.com/office/drawing/2014/main" id="{5EDD0773-DE61-DE40-83D1-11CAD8B5906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1" name="Freeform 360">
                  <a:extLst>
                    <a:ext uri="{FF2B5EF4-FFF2-40B4-BE49-F238E27FC236}">
                      <a16:creationId xmlns:a16="http://schemas.microsoft.com/office/drawing/2014/main" id="{52B4DD92-CFC5-9245-BB48-BB112C50A01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2" name="Rectangle 361">
                  <a:extLst>
                    <a:ext uri="{FF2B5EF4-FFF2-40B4-BE49-F238E27FC236}">
                      <a16:creationId xmlns:a16="http://schemas.microsoft.com/office/drawing/2014/main" id="{D4F645E8-31AB-5245-8FAA-CAC16B245C38}"/>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3" name="Group 362">
                  <a:extLst>
                    <a:ext uri="{FF2B5EF4-FFF2-40B4-BE49-F238E27FC236}">
                      <a16:creationId xmlns:a16="http://schemas.microsoft.com/office/drawing/2014/main" id="{EBFEFCB3-1DE5-534A-BB6F-F63DB31F192C}"/>
                    </a:ext>
                  </a:extLst>
                </p:cNvPr>
                <p:cNvGrpSpPr>
                  <a:grpSpLocks/>
                </p:cNvGrpSpPr>
                <p:nvPr/>
              </p:nvGrpSpPr>
              <p:grpSpPr bwMode="auto">
                <a:xfrm>
                  <a:off x="4749" y="668"/>
                  <a:ext cx="581" cy="145"/>
                  <a:chOff x="614" y="2568"/>
                  <a:chExt cx="725" cy="139"/>
                </a:xfrm>
              </p:grpSpPr>
              <p:sp>
                <p:nvSpPr>
                  <p:cNvPr id="608" name="AutoShape 363">
                    <a:extLst>
                      <a:ext uri="{FF2B5EF4-FFF2-40B4-BE49-F238E27FC236}">
                        <a16:creationId xmlns:a16="http://schemas.microsoft.com/office/drawing/2014/main" id="{F74423DF-E08E-F346-B899-EAB3551FCA35}"/>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9" name="AutoShape 364">
                    <a:extLst>
                      <a:ext uri="{FF2B5EF4-FFF2-40B4-BE49-F238E27FC236}">
                        <a16:creationId xmlns:a16="http://schemas.microsoft.com/office/drawing/2014/main" id="{4FF1799F-7FEB-6F4A-9DBF-9929B67C8977}"/>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4" name="Rectangle 365">
                  <a:extLst>
                    <a:ext uri="{FF2B5EF4-FFF2-40B4-BE49-F238E27FC236}">
                      <a16:creationId xmlns:a16="http://schemas.microsoft.com/office/drawing/2014/main" id="{B07FB88B-4AAA-E84E-9D0B-2BFBEC9383D1}"/>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5" name="Group 366">
                  <a:extLst>
                    <a:ext uri="{FF2B5EF4-FFF2-40B4-BE49-F238E27FC236}">
                      <a16:creationId xmlns:a16="http://schemas.microsoft.com/office/drawing/2014/main" id="{A3E91AB2-1E99-EB48-89FF-E9A629275BA4}"/>
                    </a:ext>
                  </a:extLst>
                </p:cNvPr>
                <p:cNvGrpSpPr>
                  <a:grpSpLocks/>
                </p:cNvGrpSpPr>
                <p:nvPr/>
              </p:nvGrpSpPr>
              <p:grpSpPr bwMode="auto">
                <a:xfrm>
                  <a:off x="4747" y="994"/>
                  <a:ext cx="581" cy="134"/>
                  <a:chOff x="614" y="2568"/>
                  <a:chExt cx="725" cy="139"/>
                </a:xfrm>
              </p:grpSpPr>
              <p:sp>
                <p:nvSpPr>
                  <p:cNvPr id="606" name="AutoShape 367">
                    <a:extLst>
                      <a:ext uri="{FF2B5EF4-FFF2-40B4-BE49-F238E27FC236}">
                        <a16:creationId xmlns:a16="http://schemas.microsoft.com/office/drawing/2014/main" id="{F3BF2799-81E1-EB48-82D8-0C7388FC1D12}"/>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7" name="AutoShape 368">
                    <a:extLst>
                      <a:ext uri="{FF2B5EF4-FFF2-40B4-BE49-F238E27FC236}">
                        <a16:creationId xmlns:a16="http://schemas.microsoft.com/office/drawing/2014/main" id="{40815B01-E265-EF4D-B7AD-0310DB1E52A3}"/>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6" name="Rectangle 369">
                  <a:extLst>
                    <a:ext uri="{FF2B5EF4-FFF2-40B4-BE49-F238E27FC236}">
                      <a16:creationId xmlns:a16="http://schemas.microsoft.com/office/drawing/2014/main" id="{D725FCD3-6F82-BD46-A54E-AD91C9C01D0C}"/>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7" name="Rectangle 370">
                  <a:extLst>
                    <a:ext uri="{FF2B5EF4-FFF2-40B4-BE49-F238E27FC236}">
                      <a16:creationId xmlns:a16="http://schemas.microsoft.com/office/drawing/2014/main" id="{EECD261C-17CF-5541-AF55-4668703B9D75}"/>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8" name="Group 371">
                  <a:extLst>
                    <a:ext uri="{FF2B5EF4-FFF2-40B4-BE49-F238E27FC236}">
                      <a16:creationId xmlns:a16="http://schemas.microsoft.com/office/drawing/2014/main" id="{59C6E391-34C0-6749-ADF1-A8C086AE5EFA}"/>
                    </a:ext>
                  </a:extLst>
                </p:cNvPr>
                <p:cNvGrpSpPr>
                  <a:grpSpLocks/>
                </p:cNvGrpSpPr>
                <p:nvPr/>
              </p:nvGrpSpPr>
              <p:grpSpPr bwMode="auto">
                <a:xfrm>
                  <a:off x="4735" y="1627"/>
                  <a:ext cx="582" cy="151"/>
                  <a:chOff x="614" y="2568"/>
                  <a:chExt cx="725" cy="139"/>
                </a:xfrm>
              </p:grpSpPr>
              <p:sp>
                <p:nvSpPr>
                  <p:cNvPr id="604" name="AutoShape 372">
                    <a:extLst>
                      <a:ext uri="{FF2B5EF4-FFF2-40B4-BE49-F238E27FC236}">
                        <a16:creationId xmlns:a16="http://schemas.microsoft.com/office/drawing/2014/main" id="{464BBA8C-E6AB-BF4F-A793-C3FE2EB21E3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5" name="AutoShape 373">
                    <a:extLst>
                      <a:ext uri="{FF2B5EF4-FFF2-40B4-BE49-F238E27FC236}">
                        <a16:creationId xmlns:a16="http://schemas.microsoft.com/office/drawing/2014/main" id="{A595B797-10DB-C24B-ADD1-006D1A2CC826}"/>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9" name="Freeform 374">
                  <a:extLst>
                    <a:ext uri="{FF2B5EF4-FFF2-40B4-BE49-F238E27FC236}">
                      <a16:creationId xmlns:a16="http://schemas.microsoft.com/office/drawing/2014/main" id="{9EF523C5-BBA5-CC44-9C9B-8D6BBA2FB83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90" name="Group 375">
                  <a:extLst>
                    <a:ext uri="{FF2B5EF4-FFF2-40B4-BE49-F238E27FC236}">
                      <a16:creationId xmlns:a16="http://schemas.microsoft.com/office/drawing/2014/main" id="{21A7BCE0-C905-7245-9132-B22060D65238}"/>
                    </a:ext>
                  </a:extLst>
                </p:cNvPr>
                <p:cNvGrpSpPr>
                  <a:grpSpLocks/>
                </p:cNvGrpSpPr>
                <p:nvPr/>
              </p:nvGrpSpPr>
              <p:grpSpPr bwMode="auto">
                <a:xfrm>
                  <a:off x="4739" y="1327"/>
                  <a:ext cx="582" cy="139"/>
                  <a:chOff x="614" y="2568"/>
                  <a:chExt cx="725" cy="139"/>
                </a:xfrm>
              </p:grpSpPr>
              <p:sp>
                <p:nvSpPr>
                  <p:cNvPr id="602" name="AutoShape 376">
                    <a:extLst>
                      <a:ext uri="{FF2B5EF4-FFF2-40B4-BE49-F238E27FC236}">
                        <a16:creationId xmlns:a16="http://schemas.microsoft.com/office/drawing/2014/main" id="{8662D52E-AA25-6B4C-87A1-ADE96C3E7EBC}"/>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3" name="AutoShape 377">
                    <a:extLst>
                      <a:ext uri="{FF2B5EF4-FFF2-40B4-BE49-F238E27FC236}">
                        <a16:creationId xmlns:a16="http://schemas.microsoft.com/office/drawing/2014/main" id="{0DB37A7B-978A-FF4B-896E-D4181E5F806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91" name="Rectangle 378">
                  <a:extLst>
                    <a:ext uri="{FF2B5EF4-FFF2-40B4-BE49-F238E27FC236}">
                      <a16:creationId xmlns:a16="http://schemas.microsoft.com/office/drawing/2014/main" id="{B290BD75-E362-B344-A460-F9BB76BE6AF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2" name="Freeform 379">
                  <a:extLst>
                    <a:ext uri="{FF2B5EF4-FFF2-40B4-BE49-F238E27FC236}">
                      <a16:creationId xmlns:a16="http://schemas.microsoft.com/office/drawing/2014/main" id="{79B15B23-8A2F-934E-9C61-06ABF9B8B36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3" name="Freeform 380">
                  <a:extLst>
                    <a:ext uri="{FF2B5EF4-FFF2-40B4-BE49-F238E27FC236}">
                      <a16:creationId xmlns:a16="http://schemas.microsoft.com/office/drawing/2014/main" id="{469D94BF-4B49-C849-B61B-9F7323E2D40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4" name="Oval 381">
                  <a:extLst>
                    <a:ext uri="{FF2B5EF4-FFF2-40B4-BE49-F238E27FC236}">
                      <a16:creationId xmlns:a16="http://schemas.microsoft.com/office/drawing/2014/main" id="{DD6BD772-CB8F-5D41-8B4D-D90DBB916A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5" name="Freeform 382">
                  <a:extLst>
                    <a:ext uri="{FF2B5EF4-FFF2-40B4-BE49-F238E27FC236}">
                      <a16:creationId xmlns:a16="http://schemas.microsoft.com/office/drawing/2014/main" id="{E75141AB-B05A-D643-89AE-5FE2CD0634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6" name="AutoShape 383">
                  <a:extLst>
                    <a:ext uri="{FF2B5EF4-FFF2-40B4-BE49-F238E27FC236}">
                      <a16:creationId xmlns:a16="http://schemas.microsoft.com/office/drawing/2014/main" id="{CB79249E-240C-7C4E-9C97-68F86E877A10}"/>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7" name="AutoShape 384">
                  <a:extLst>
                    <a:ext uri="{FF2B5EF4-FFF2-40B4-BE49-F238E27FC236}">
                      <a16:creationId xmlns:a16="http://schemas.microsoft.com/office/drawing/2014/main" id="{AFE02841-E545-6D43-9842-35F1873A31C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8" name="Oval 385">
                  <a:extLst>
                    <a:ext uri="{FF2B5EF4-FFF2-40B4-BE49-F238E27FC236}">
                      <a16:creationId xmlns:a16="http://schemas.microsoft.com/office/drawing/2014/main" id="{DF028839-2C39-E346-9828-0EEC6CA8F14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9" name="Oval 386">
                  <a:extLst>
                    <a:ext uri="{FF2B5EF4-FFF2-40B4-BE49-F238E27FC236}">
                      <a16:creationId xmlns:a16="http://schemas.microsoft.com/office/drawing/2014/main" id="{6996D80D-9F55-9848-983C-5CF57CA3112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00" name="Oval 387">
                  <a:extLst>
                    <a:ext uri="{FF2B5EF4-FFF2-40B4-BE49-F238E27FC236}">
                      <a16:creationId xmlns:a16="http://schemas.microsoft.com/office/drawing/2014/main" id="{5F857B48-B4B0-8742-B029-9B1DE202061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1" name="Rectangle 388">
                  <a:extLst>
                    <a:ext uri="{FF2B5EF4-FFF2-40B4-BE49-F238E27FC236}">
                      <a16:creationId xmlns:a16="http://schemas.microsoft.com/office/drawing/2014/main" id="{C5C7B7F3-1D8A-8641-8A5D-BAA406A899E3}"/>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2" name="Group 60">
                <a:extLst>
                  <a:ext uri="{FF2B5EF4-FFF2-40B4-BE49-F238E27FC236}">
                    <a16:creationId xmlns:a16="http://schemas.microsoft.com/office/drawing/2014/main" id="{1D0A3D53-03AA-0E40-B5FB-181B8E2FEA1E}"/>
                  </a:ext>
                </a:extLst>
              </p:cNvPr>
              <p:cNvGrpSpPr>
                <a:grpSpLocks/>
              </p:cNvGrpSpPr>
              <p:nvPr/>
            </p:nvGrpSpPr>
            <p:grpSpPr bwMode="auto">
              <a:xfrm>
                <a:off x="7424017" y="3781300"/>
                <a:ext cx="809625" cy="1049338"/>
                <a:chOff x="4296" y="2627"/>
                <a:chExt cx="510" cy="661"/>
              </a:xfrm>
            </p:grpSpPr>
            <p:sp>
              <p:nvSpPr>
                <p:cNvPr id="516" name="Rectangle 61">
                  <a:extLst>
                    <a:ext uri="{FF2B5EF4-FFF2-40B4-BE49-F238E27FC236}">
                      <a16:creationId xmlns:a16="http://schemas.microsoft.com/office/drawing/2014/main" id="{09E3AC14-3A72-6246-B449-8586196CBAF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7" name="Text Box 62">
                  <a:extLst>
                    <a:ext uri="{FF2B5EF4-FFF2-40B4-BE49-F238E27FC236}">
                      <a16:creationId xmlns:a16="http://schemas.microsoft.com/office/drawing/2014/main" id="{D2A4573A-250B-6A45-8C10-89684568692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8" name="Rectangle 63">
                  <a:extLst>
                    <a:ext uri="{FF2B5EF4-FFF2-40B4-BE49-F238E27FC236}">
                      <a16:creationId xmlns:a16="http://schemas.microsoft.com/office/drawing/2014/main" id="{40146E01-E619-F546-B029-CBBAAF30C82C}"/>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9" name="Line 64">
                  <a:extLst>
                    <a:ext uri="{FF2B5EF4-FFF2-40B4-BE49-F238E27FC236}">
                      <a16:creationId xmlns:a16="http://schemas.microsoft.com/office/drawing/2014/main" id="{FCC8A08D-9C98-EB41-A948-990137F339D3}"/>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0" name="Line 65">
                  <a:extLst>
                    <a:ext uri="{FF2B5EF4-FFF2-40B4-BE49-F238E27FC236}">
                      <a16:creationId xmlns:a16="http://schemas.microsoft.com/office/drawing/2014/main" id="{75D0D962-9B47-2146-995B-5D3637B8EB2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1" name="Line 66">
                  <a:extLst>
                    <a:ext uri="{FF2B5EF4-FFF2-40B4-BE49-F238E27FC236}">
                      <a16:creationId xmlns:a16="http://schemas.microsoft.com/office/drawing/2014/main" id="{4362F887-D4F4-4343-A7F9-49AF2E8600D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2" name="Line 67">
                  <a:extLst>
                    <a:ext uri="{FF2B5EF4-FFF2-40B4-BE49-F238E27FC236}">
                      <a16:creationId xmlns:a16="http://schemas.microsoft.com/office/drawing/2014/main" id="{4A49EBF7-F329-CC4A-8B42-F722F30857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3" name="Line 68">
                  <a:extLst>
                    <a:ext uri="{FF2B5EF4-FFF2-40B4-BE49-F238E27FC236}">
                      <a16:creationId xmlns:a16="http://schemas.microsoft.com/office/drawing/2014/main" id="{82EFD27F-3B61-A346-B083-AAFCDF0EA5BB}"/>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4" name="Line 69">
                  <a:extLst>
                    <a:ext uri="{FF2B5EF4-FFF2-40B4-BE49-F238E27FC236}">
                      <a16:creationId xmlns:a16="http://schemas.microsoft.com/office/drawing/2014/main" id="{6C135136-1AE0-D94F-997B-F186DFAB8A21}"/>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5" name="Line 70">
                  <a:extLst>
                    <a:ext uri="{FF2B5EF4-FFF2-40B4-BE49-F238E27FC236}">
                      <a16:creationId xmlns:a16="http://schemas.microsoft.com/office/drawing/2014/main" id="{016DC3AC-C1A5-5A41-8B1E-93A178B84A5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6" name="Rectangle 71">
                  <a:extLst>
                    <a:ext uri="{FF2B5EF4-FFF2-40B4-BE49-F238E27FC236}">
                      <a16:creationId xmlns:a16="http://schemas.microsoft.com/office/drawing/2014/main" id="{F20CF242-1809-FA43-9084-68A8CC4F3F9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7" name="Rectangle 72">
                  <a:extLst>
                    <a:ext uri="{FF2B5EF4-FFF2-40B4-BE49-F238E27FC236}">
                      <a16:creationId xmlns:a16="http://schemas.microsoft.com/office/drawing/2014/main" id="{A951A319-F2ED-E54B-BC34-067EB07B743B}"/>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8" name="Rectangle 73">
                  <a:extLst>
                    <a:ext uri="{FF2B5EF4-FFF2-40B4-BE49-F238E27FC236}">
                      <a16:creationId xmlns:a16="http://schemas.microsoft.com/office/drawing/2014/main" id="{C9389D47-A050-7E4E-9C99-66E158B1320A}"/>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9" name="Rectangle 74">
                  <a:extLst>
                    <a:ext uri="{FF2B5EF4-FFF2-40B4-BE49-F238E27FC236}">
                      <a16:creationId xmlns:a16="http://schemas.microsoft.com/office/drawing/2014/main" id="{82A09EAE-ECEF-4840-9456-E78E9477533D}"/>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0" name="Rectangle 75">
                  <a:extLst>
                    <a:ext uri="{FF2B5EF4-FFF2-40B4-BE49-F238E27FC236}">
                      <a16:creationId xmlns:a16="http://schemas.microsoft.com/office/drawing/2014/main" id="{98C78C1E-7887-EB4B-AF3E-B1E5417851B6}"/>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5" name="Group 14">
              <a:extLst>
                <a:ext uri="{FF2B5EF4-FFF2-40B4-BE49-F238E27FC236}">
                  <a16:creationId xmlns:a16="http://schemas.microsoft.com/office/drawing/2014/main" id="{9BC336C6-3436-2F4A-914E-3D65E6CDC4AC}"/>
                </a:ext>
              </a:extLst>
            </p:cNvPr>
            <p:cNvGrpSpPr/>
            <p:nvPr/>
          </p:nvGrpSpPr>
          <p:grpSpPr>
            <a:xfrm>
              <a:off x="7263680" y="1234950"/>
              <a:ext cx="969962" cy="1347788"/>
              <a:chOff x="7263680" y="1234950"/>
              <a:chExt cx="969962" cy="1347788"/>
            </a:xfrm>
          </p:grpSpPr>
          <p:grpSp>
            <p:nvGrpSpPr>
              <p:cNvPr id="449" name="Group 320">
                <a:extLst>
                  <a:ext uri="{FF2B5EF4-FFF2-40B4-BE49-F238E27FC236}">
                    <a16:creationId xmlns:a16="http://schemas.microsoft.com/office/drawing/2014/main" id="{340E8E49-51CF-6E45-9052-CF7181389F83}"/>
                  </a:ext>
                </a:extLst>
              </p:cNvPr>
              <p:cNvGrpSpPr>
                <a:grpSpLocks/>
              </p:cNvGrpSpPr>
              <p:nvPr/>
            </p:nvGrpSpPr>
            <p:grpSpPr bwMode="auto">
              <a:xfrm>
                <a:off x="7263680" y="1234950"/>
                <a:ext cx="477838" cy="715963"/>
                <a:chOff x="4140" y="429"/>
                <a:chExt cx="1425" cy="2396"/>
              </a:xfrm>
            </p:grpSpPr>
            <p:sp>
              <p:nvSpPr>
                <p:cNvPr id="546" name="Freeform 321">
                  <a:extLst>
                    <a:ext uri="{FF2B5EF4-FFF2-40B4-BE49-F238E27FC236}">
                      <a16:creationId xmlns:a16="http://schemas.microsoft.com/office/drawing/2014/main" id="{BEC5D903-8ABE-D349-8FB8-1F0733D7C35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7" name="Rectangle 322">
                  <a:extLst>
                    <a:ext uri="{FF2B5EF4-FFF2-40B4-BE49-F238E27FC236}">
                      <a16:creationId xmlns:a16="http://schemas.microsoft.com/office/drawing/2014/main" id="{534FC966-A738-5346-9EAA-EA12C5BAE7BF}"/>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8" name="Freeform 323">
                  <a:extLst>
                    <a:ext uri="{FF2B5EF4-FFF2-40B4-BE49-F238E27FC236}">
                      <a16:creationId xmlns:a16="http://schemas.microsoft.com/office/drawing/2014/main" id="{C7AAE311-58A8-B540-B624-7805E2A9180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9" name="Freeform 324">
                  <a:extLst>
                    <a:ext uri="{FF2B5EF4-FFF2-40B4-BE49-F238E27FC236}">
                      <a16:creationId xmlns:a16="http://schemas.microsoft.com/office/drawing/2014/main" id="{4A162690-8387-C94A-859C-898885C0C58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0" name="Rectangle 325">
                  <a:extLst>
                    <a:ext uri="{FF2B5EF4-FFF2-40B4-BE49-F238E27FC236}">
                      <a16:creationId xmlns:a16="http://schemas.microsoft.com/office/drawing/2014/main" id="{B8FCFAA4-5C48-0E42-B3F1-753DEF9195D4}"/>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1" name="Group 326">
                  <a:extLst>
                    <a:ext uri="{FF2B5EF4-FFF2-40B4-BE49-F238E27FC236}">
                      <a16:creationId xmlns:a16="http://schemas.microsoft.com/office/drawing/2014/main" id="{F3C28584-49A3-D049-AF9D-3686D903CF4E}"/>
                    </a:ext>
                  </a:extLst>
                </p:cNvPr>
                <p:cNvGrpSpPr>
                  <a:grpSpLocks/>
                </p:cNvGrpSpPr>
                <p:nvPr/>
              </p:nvGrpSpPr>
              <p:grpSpPr bwMode="auto">
                <a:xfrm>
                  <a:off x="4749" y="668"/>
                  <a:ext cx="581" cy="145"/>
                  <a:chOff x="614" y="2568"/>
                  <a:chExt cx="725" cy="139"/>
                </a:xfrm>
              </p:grpSpPr>
              <p:sp>
                <p:nvSpPr>
                  <p:cNvPr id="576" name="AutoShape 327">
                    <a:extLst>
                      <a:ext uri="{FF2B5EF4-FFF2-40B4-BE49-F238E27FC236}">
                        <a16:creationId xmlns:a16="http://schemas.microsoft.com/office/drawing/2014/main" id="{6FB655FB-E665-6C42-A605-72C0C5F8EFD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7" name="AutoShape 328">
                    <a:extLst>
                      <a:ext uri="{FF2B5EF4-FFF2-40B4-BE49-F238E27FC236}">
                        <a16:creationId xmlns:a16="http://schemas.microsoft.com/office/drawing/2014/main" id="{632596E8-4400-A54F-A67A-E9F5167C71F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2" name="Rectangle 329">
                  <a:extLst>
                    <a:ext uri="{FF2B5EF4-FFF2-40B4-BE49-F238E27FC236}">
                      <a16:creationId xmlns:a16="http://schemas.microsoft.com/office/drawing/2014/main" id="{67BA56C1-E98C-B945-B3EF-CC7F50A4EC4D}"/>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3" name="Group 330">
                  <a:extLst>
                    <a:ext uri="{FF2B5EF4-FFF2-40B4-BE49-F238E27FC236}">
                      <a16:creationId xmlns:a16="http://schemas.microsoft.com/office/drawing/2014/main" id="{5DE83AEA-657B-A646-94EA-B784E11C0A6F}"/>
                    </a:ext>
                  </a:extLst>
                </p:cNvPr>
                <p:cNvGrpSpPr>
                  <a:grpSpLocks/>
                </p:cNvGrpSpPr>
                <p:nvPr/>
              </p:nvGrpSpPr>
              <p:grpSpPr bwMode="auto">
                <a:xfrm>
                  <a:off x="4747" y="994"/>
                  <a:ext cx="581" cy="134"/>
                  <a:chOff x="614" y="2568"/>
                  <a:chExt cx="725" cy="139"/>
                </a:xfrm>
              </p:grpSpPr>
              <p:sp>
                <p:nvSpPr>
                  <p:cNvPr id="574" name="AutoShape 331">
                    <a:extLst>
                      <a:ext uri="{FF2B5EF4-FFF2-40B4-BE49-F238E27FC236}">
                        <a16:creationId xmlns:a16="http://schemas.microsoft.com/office/drawing/2014/main" id="{D9691199-9F63-E04B-A044-88265C68367A}"/>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5" name="AutoShape 332">
                    <a:extLst>
                      <a:ext uri="{FF2B5EF4-FFF2-40B4-BE49-F238E27FC236}">
                        <a16:creationId xmlns:a16="http://schemas.microsoft.com/office/drawing/2014/main" id="{861BBB5E-4B29-9743-9562-40018933ADC7}"/>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4" name="Rectangle 333">
                  <a:extLst>
                    <a:ext uri="{FF2B5EF4-FFF2-40B4-BE49-F238E27FC236}">
                      <a16:creationId xmlns:a16="http://schemas.microsoft.com/office/drawing/2014/main" id="{5A0D44FC-AE5E-B848-BCCC-201581A9A88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5" name="Rectangle 334">
                  <a:extLst>
                    <a:ext uri="{FF2B5EF4-FFF2-40B4-BE49-F238E27FC236}">
                      <a16:creationId xmlns:a16="http://schemas.microsoft.com/office/drawing/2014/main" id="{25B33689-CD79-E34A-8116-B479B04C5A38}"/>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6" name="Group 335">
                  <a:extLst>
                    <a:ext uri="{FF2B5EF4-FFF2-40B4-BE49-F238E27FC236}">
                      <a16:creationId xmlns:a16="http://schemas.microsoft.com/office/drawing/2014/main" id="{AABC70E1-3FC5-214D-95EB-D858D7228452}"/>
                    </a:ext>
                  </a:extLst>
                </p:cNvPr>
                <p:cNvGrpSpPr>
                  <a:grpSpLocks/>
                </p:cNvGrpSpPr>
                <p:nvPr/>
              </p:nvGrpSpPr>
              <p:grpSpPr bwMode="auto">
                <a:xfrm>
                  <a:off x="4735" y="1627"/>
                  <a:ext cx="582" cy="151"/>
                  <a:chOff x="614" y="2568"/>
                  <a:chExt cx="725" cy="139"/>
                </a:xfrm>
              </p:grpSpPr>
              <p:sp>
                <p:nvSpPr>
                  <p:cNvPr id="572" name="AutoShape 336">
                    <a:extLst>
                      <a:ext uri="{FF2B5EF4-FFF2-40B4-BE49-F238E27FC236}">
                        <a16:creationId xmlns:a16="http://schemas.microsoft.com/office/drawing/2014/main" id="{C3D8D779-F8CB-CD40-BAC5-CB440D038F6E}"/>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3" name="AutoShape 337">
                    <a:extLst>
                      <a:ext uri="{FF2B5EF4-FFF2-40B4-BE49-F238E27FC236}">
                        <a16:creationId xmlns:a16="http://schemas.microsoft.com/office/drawing/2014/main" id="{A7DC0708-50B4-3B45-91FC-E9945608169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7" name="Freeform 338">
                  <a:extLst>
                    <a:ext uri="{FF2B5EF4-FFF2-40B4-BE49-F238E27FC236}">
                      <a16:creationId xmlns:a16="http://schemas.microsoft.com/office/drawing/2014/main" id="{F81DB241-8545-2F47-8ED3-BCEF09EE987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8" name="Group 339">
                  <a:extLst>
                    <a:ext uri="{FF2B5EF4-FFF2-40B4-BE49-F238E27FC236}">
                      <a16:creationId xmlns:a16="http://schemas.microsoft.com/office/drawing/2014/main" id="{660A80F0-E4A2-C94C-BA95-FC179A4D243E}"/>
                    </a:ext>
                  </a:extLst>
                </p:cNvPr>
                <p:cNvGrpSpPr>
                  <a:grpSpLocks/>
                </p:cNvGrpSpPr>
                <p:nvPr/>
              </p:nvGrpSpPr>
              <p:grpSpPr bwMode="auto">
                <a:xfrm>
                  <a:off x="4739" y="1327"/>
                  <a:ext cx="582" cy="139"/>
                  <a:chOff x="614" y="2568"/>
                  <a:chExt cx="725" cy="139"/>
                </a:xfrm>
              </p:grpSpPr>
              <p:sp>
                <p:nvSpPr>
                  <p:cNvPr id="570" name="AutoShape 340">
                    <a:extLst>
                      <a:ext uri="{FF2B5EF4-FFF2-40B4-BE49-F238E27FC236}">
                        <a16:creationId xmlns:a16="http://schemas.microsoft.com/office/drawing/2014/main" id="{44957B4E-FA72-F842-B1DF-482FEA10C28F}"/>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1" name="AutoShape 341">
                    <a:extLst>
                      <a:ext uri="{FF2B5EF4-FFF2-40B4-BE49-F238E27FC236}">
                        <a16:creationId xmlns:a16="http://schemas.microsoft.com/office/drawing/2014/main" id="{A4BF6B7D-79D5-BA42-AE47-51D796FD8758}"/>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9" name="Rectangle 342">
                  <a:extLst>
                    <a:ext uri="{FF2B5EF4-FFF2-40B4-BE49-F238E27FC236}">
                      <a16:creationId xmlns:a16="http://schemas.microsoft.com/office/drawing/2014/main" id="{3D2F04C3-4A89-044A-928B-7883BBCFE81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0" name="Freeform 343">
                  <a:extLst>
                    <a:ext uri="{FF2B5EF4-FFF2-40B4-BE49-F238E27FC236}">
                      <a16:creationId xmlns:a16="http://schemas.microsoft.com/office/drawing/2014/main" id="{C3465DBB-D953-194E-872E-54B6D50106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1" name="Freeform 344">
                  <a:extLst>
                    <a:ext uri="{FF2B5EF4-FFF2-40B4-BE49-F238E27FC236}">
                      <a16:creationId xmlns:a16="http://schemas.microsoft.com/office/drawing/2014/main" id="{F1A04862-B02B-6B41-98AF-CDF41D7DFC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2" name="Oval 345">
                  <a:extLst>
                    <a:ext uri="{FF2B5EF4-FFF2-40B4-BE49-F238E27FC236}">
                      <a16:creationId xmlns:a16="http://schemas.microsoft.com/office/drawing/2014/main" id="{9BD37437-ADA3-2944-BD51-EABFA9121F9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3" name="Freeform 346">
                  <a:extLst>
                    <a:ext uri="{FF2B5EF4-FFF2-40B4-BE49-F238E27FC236}">
                      <a16:creationId xmlns:a16="http://schemas.microsoft.com/office/drawing/2014/main" id="{60737BBB-1922-B94B-9F49-5D5A31340F2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4" name="AutoShape 347">
                  <a:extLst>
                    <a:ext uri="{FF2B5EF4-FFF2-40B4-BE49-F238E27FC236}">
                      <a16:creationId xmlns:a16="http://schemas.microsoft.com/office/drawing/2014/main" id="{69A87503-8E72-B04D-B43E-68DE386A28AF}"/>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5" name="AutoShape 348">
                  <a:extLst>
                    <a:ext uri="{FF2B5EF4-FFF2-40B4-BE49-F238E27FC236}">
                      <a16:creationId xmlns:a16="http://schemas.microsoft.com/office/drawing/2014/main" id="{9C242210-75A1-C74A-AD41-CD3DFBA513F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6" name="Oval 349">
                  <a:extLst>
                    <a:ext uri="{FF2B5EF4-FFF2-40B4-BE49-F238E27FC236}">
                      <a16:creationId xmlns:a16="http://schemas.microsoft.com/office/drawing/2014/main" id="{9E20BCA0-BB6D-EB46-A9ED-9D1E316B4D04}"/>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7" name="Oval 350">
                  <a:extLst>
                    <a:ext uri="{FF2B5EF4-FFF2-40B4-BE49-F238E27FC236}">
                      <a16:creationId xmlns:a16="http://schemas.microsoft.com/office/drawing/2014/main" id="{297213E3-E288-8241-B9F6-8960296E417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568" name="Oval 351">
                  <a:extLst>
                    <a:ext uri="{FF2B5EF4-FFF2-40B4-BE49-F238E27FC236}">
                      <a16:creationId xmlns:a16="http://schemas.microsoft.com/office/drawing/2014/main" id="{5DA2A59F-3932-6E44-9575-17A09BF9BD2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9" name="Rectangle 352">
                  <a:extLst>
                    <a:ext uri="{FF2B5EF4-FFF2-40B4-BE49-F238E27FC236}">
                      <a16:creationId xmlns:a16="http://schemas.microsoft.com/office/drawing/2014/main" id="{9C26FDA8-EA55-8941-A4CE-00104425A2CD}"/>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3" name="Group 96">
                <a:extLst>
                  <a:ext uri="{FF2B5EF4-FFF2-40B4-BE49-F238E27FC236}">
                    <a16:creationId xmlns:a16="http://schemas.microsoft.com/office/drawing/2014/main" id="{2000DD18-01EC-D249-9DB7-B38FA9A4FCDE}"/>
                  </a:ext>
                </a:extLst>
              </p:cNvPr>
              <p:cNvGrpSpPr>
                <a:grpSpLocks/>
              </p:cNvGrpSpPr>
              <p:nvPr/>
            </p:nvGrpSpPr>
            <p:grpSpPr bwMode="auto">
              <a:xfrm>
                <a:off x="7424017" y="1533400"/>
                <a:ext cx="809625" cy="1049338"/>
                <a:chOff x="4296" y="2627"/>
                <a:chExt cx="510" cy="661"/>
              </a:xfrm>
            </p:grpSpPr>
            <p:sp>
              <p:nvSpPr>
                <p:cNvPr id="501" name="Rectangle 97">
                  <a:extLst>
                    <a:ext uri="{FF2B5EF4-FFF2-40B4-BE49-F238E27FC236}">
                      <a16:creationId xmlns:a16="http://schemas.microsoft.com/office/drawing/2014/main" id="{B5114480-66D5-5F4F-8FBC-DCDDCD291F16}"/>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2" name="Text Box 98">
                  <a:extLst>
                    <a:ext uri="{FF2B5EF4-FFF2-40B4-BE49-F238E27FC236}">
                      <a16:creationId xmlns:a16="http://schemas.microsoft.com/office/drawing/2014/main" id="{6724E005-ABDA-2D4B-8176-871B891BA5F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3" name="Rectangle 99">
                  <a:extLst>
                    <a:ext uri="{FF2B5EF4-FFF2-40B4-BE49-F238E27FC236}">
                      <a16:creationId xmlns:a16="http://schemas.microsoft.com/office/drawing/2014/main" id="{20411000-C9BB-0146-BD6E-64ECE7F8CB80}"/>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4" name="Line 100">
                  <a:extLst>
                    <a:ext uri="{FF2B5EF4-FFF2-40B4-BE49-F238E27FC236}">
                      <a16:creationId xmlns:a16="http://schemas.microsoft.com/office/drawing/2014/main" id="{417734CA-B3E5-ED4D-A76B-C9B698139B16}"/>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5" name="Line 101">
                  <a:extLst>
                    <a:ext uri="{FF2B5EF4-FFF2-40B4-BE49-F238E27FC236}">
                      <a16:creationId xmlns:a16="http://schemas.microsoft.com/office/drawing/2014/main" id="{8B7FC465-941C-F44A-8BB8-04BF5FE7DEF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6" name="Line 102">
                  <a:extLst>
                    <a:ext uri="{FF2B5EF4-FFF2-40B4-BE49-F238E27FC236}">
                      <a16:creationId xmlns:a16="http://schemas.microsoft.com/office/drawing/2014/main" id="{D3CD8D46-5D1A-864D-9835-95D91C69A191}"/>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7" name="Line 103">
                  <a:extLst>
                    <a:ext uri="{FF2B5EF4-FFF2-40B4-BE49-F238E27FC236}">
                      <a16:creationId xmlns:a16="http://schemas.microsoft.com/office/drawing/2014/main" id="{0FF0EB99-7ED7-A54F-9F34-F24C7C5F10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8" name="Line 104">
                  <a:extLst>
                    <a:ext uri="{FF2B5EF4-FFF2-40B4-BE49-F238E27FC236}">
                      <a16:creationId xmlns:a16="http://schemas.microsoft.com/office/drawing/2014/main" id="{809DF9DB-9AF7-1548-B87E-4B6AF3CAC2A6}"/>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9" name="Line 105">
                  <a:extLst>
                    <a:ext uri="{FF2B5EF4-FFF2-40B4-BE49-F238E27FC236}">
                      <a16:creationId xmlns:a16="http://schemas.microsoft.com/office/drawing/2014/main" id="{5A1CA32A-2C23-8643-B0AD-CC79C24E333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0" name="Line 106">
                  <a:extLst>
                    <a:ext uri="{FF2B5EF4-FFF2-40B4-BE49-F238E27FC236}">
                      <a16:creationId xmlns:a16="http://schemas.microsoft.com/office/drawing/2014/main" id="{F1A1145A-6963-0D4A-B4F9-013614B7150C}"/>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1" name="Rectangle 107">
                  <a:extLst>
                    <a:ext uri="{FF2B5EF4-FFF2-40B4-BE49-F238E27FC236}">
                      <a16:creationId xmlns:a16="http://schemas.microsoft.com/office/drawing/2014/main" id="{F0E0A255-DDCC-F14C-897A-AE9D1CEAF50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2" name="Rectangle 108">
                  <a:extLst>
                    <a:ext uri="{FF2B5EF4-FFF2-40B4-BE49-F238E27FC236}">
                      <a16:creationId xmlns:a16="http://schemas.microsoft.com/office/drawing/2014/main" id="{A8229304-AE2F-4B4F-9A8B-A0DA1B2A36DC}"/>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3" name="Rectangle 109">
                  <a:extLst>
                    <a:ext uri="{FF2B5EF4-FFF2-40B4-BE49-F238E27FC236}">
                      <a16:creationId xmlns:a16="http://schemas.microsoft.com/office/drawing/2014/main" id="{07C5E7BA-0901-FE41-A8A0-490D8AD03E6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4" name="Rectangle 110">
                  <a:extLst>
                    <a:ext uri="{FF2B5EF4-FFF2-40B4-BE49-F238E27FC236}">
                      <a16:creationId xmlns:a16="http://schemas.microsoft.com/office/drawing/2014/main" id="{421A29F7-5907-194D-9393-AFD8435D109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5" name="Rectangle 111">
                  <a:extLst>
                    <a:ext uri="{FF2B5EF4-FFF2-40B4-BE49-F238E27FC236}">
                      <a16:creationId xmlns:a16="http://schemas.microsoft.com/office/drawing/2014/main" id="{48DD03FB-6798-ED44-8836-A7F08A83D7A3}"/>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grpSp>
        <p:nvGrpSpPr>
          <p:cNvPr id="22" name="Group 21">
            <a:extLst>
              <a:ext uri="{FF2B5EF4-FFF2-40B4-BE49-F238E27FC236}">
                <a16:creationId xmlns:a16="http://schemas.microsoft.com/office/drawing/2014/main" id="{5D47C044-747C-144D-AAD3-503C152CDDD4}"/>
              </a:ext>
            </a:extLst>
          </p:cNvPr>
          <p:cNvGrpSpPr/>
          <p:nvPr/>
        </p:nvGrpSpPr>
        <p:grpSpPr>
          <a:xfrm>
            <a:off x="7036667" y="2001712"/>
            <a:ext cx="2349500" cy="2209800"/>
            <a:chOff x="7036667" y="2001712"/>
            <a:chExt cx="2349500" cy="2209800"/>
          </a:xfrm>
        </p:grpSpPr>
        <p:grpSp>
          <p:nvGrpSpPr>
            <p:cNvPr id="21" name="Group 20">
              <a:extLst>
                <a:ext uri="{FF2B5EF4-FFF2-40B4-BE49-F238E27FC236}">
                  <a16:creationId xmlns:a16="http://schemas.microsoft.com/office/drawing/2014/main" id="{72D7673F-3C6E-3A4B-BC47-0EEF8794D17D}"/>
                </a:ext>
              </a:extLst>
            </p:cNvPr>
            <p:cNvGrpSpPr/>
            <p:nvPr/>
          </p:nvGrpSpPr>
          <p:grpSpPr>
            <a:xfrm>
              <a:off x="8262217" y="3125662"/>
              <a:ext cx="1123950" cy="1085850"/>
              <a:chOff x="8262217" y="3125662"/>
              <a:chExt cx="1123950" cy="1085850"/>
            </a:xfrm>
          </p:grpSpPr>
          <p:sp>
            <p:nvSpPr>
              <p:cNvPr id="454" name="Line 117">
                <a:extLst>
                  <a:ext uri="{FF2B5EF4-FFF2-40B4-BE49-F238E27FC236}">
                    <a16:creationId xmlns:a16="http://schemas.microsoft.com/office/drawing/2014/main" id="{4A29E487-CD56-8749-B78A-9DA7D6B3AEC9}"/>
                  </a:ext>
                </a:extLst>
              </p:cNvPr>
              <p:cNvSpPr>
                <a:spLocks noChangeShapeType="1"/>
              </p:cNvSpPr>
              <p:nvPr/>
            </p:nvSpPr>
            <p:spPr bwMode="auto">
              <a:xfrm flipV="1">
                <a:off x="8262217" y="3125662"/>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6" name="Group 119">
                <a:extLst>
                  <a:ext uri="{FF2B5EF4-FFF2-40B4-BE49-F238E27FC236}">
                    <a16:creationId xmlns:a16="http://schemas.microsoft.com/office/drawing/2014/main" id="{8392F016-E5DA-B045-8480-EE0CC242FE54}"/>
                  </a:ext>
                </a:extLst>
              </p:cNvPr>
              <p:cNvGrpSpPr>
                <a:grpSpLocks/>
              </p:cNvGrpSpPr>
              <p:nvPr/>
            </p:nvGrpSpPr>
            <p:grpSpPr bwMode="auto">
              <a:xfrm>
                <a:off x="8365405" y="3419350"/>
                <a:ext cx="1017588" cy="523875"/>
                <a:chOff x="3749" y="2537"/>
                <a:chExt cx="641" cy="330"/>
              </a:xfrm>
            </p:grpSpPr>
            <p:sp>
              <p:nvSpPr>
                <p:cNvPr id="499" name="Rectangle 120">
                  <a:extLst>
                    <a:ext uri="{FF2B5EF4-FFF2-40B4-BE49-F238E27FC236}">
                      <a16:creationId xmlns:a16="http://schemas.microsoft.com/office/drawing/2014/main" id="{099A1A3B-91B2-8044-BF4F-8328704158E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0" name="Text Box 121">
                  <a:extLst>
                    <a:ext uri="{FF2B5EF4-FFF2-40B4-BE49-F238E27FC236}">
                      <a16:creationId xmlns:a16="http://schemas.microsoft.com/office/drawing/2014/main" id="{F33E0D1E-FA20-9F44-8584-F9EC6F285FA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20" name="Group 19">
              <a:extLst>
                <a:ext uri="{FF2B5EF4-FFF2-40B4-BE49-F238E27FC236}">
                  <a16:creationId xmlns:a16="http://schemas.microsoft.com/office/drawing/2014/main" id="{E18BCB51-C445-2B48-96E9-33A1177485C4}"/>
                </a:ext>
              </a:extLst>
            </p:cNvPr>
            <p:cNvGrpSpPr/>
            <p:nvPr/>
          </p:nvGrpSpPr>
          <p:grpSpPr>
            <a:xfrm>
              <a:off x="8262217" y="2001712"/>
              <a:ext cx="1123950" cy="790575"/>
              <a:chOff x="8262217" y="2001712"/>
              <a:chExt cx="1123950" cy="790575"/>
            </a:xfrm>
          </p:grpSpPr>
          <p:sp>
            <p:nvSpPr>
              <p:cNvPr id="450" name="Line 9">
                <a:extLst>
                  <a:ext uri="{FF2B5EF4-FFF2-40B4-BE49-F238E27FC236}">
                    <a16:creationId xmlns:a16="http://schemas.microsoft.com/office/drawing/2014/main" id="{C85D5474-FE98-384B-A663-0D4ACC9DB90E}"/>
                  </a:ext>
                </a:extLst>
              </p:cNvPr>
              <p:cNvSpPr>
                <a:spLocks noChangeShapeType="1"/>
              </p:cNvSpPr>
              <p:nvPr/>
            </p:nvSpPr>
            <p:spPr bwMode="auto">
              <a:xfrm>
                <a:off x="8262217" y="2001712"/>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7" name="Group 122">
                <a:extLst>
                  <a:ext uri="{FF2B5EF4-FFF2-40B4-BE49-F238E27FC236}">
                    <a16:creationId xmlns:a16="http://schemas.microsoft.com/office/drawing/2014/main" id="{BBA0AF8E-CB3A-0344-A62B-9959A4196C30}"/>
                  </a:ext>
                </a:extLst>
              </p:cNvPr>
              <p:cNvGrpSpPr>
                <a:grpSpLocks/>
              </p:cNvGrpSpPr>
              <p:nvPr/>
            </p:nvGrpSpPr>
            <p:grpSpPr bwMode="auto">
              <a:xfrm>
                <a:off x="8327305" y="2162050"/>
                <a:ext cx="1017588" cy="523875"/>
                <a:chOff x="3749" y="2537"/>
                <a:chExt cx="641" cy="330"/>
              </a:xfrm>
            </p:grpSpPr>
            <p:sp>
              <p:nvSpPr>
                <p:cNvPr id="497" name="Rectangle 123">
                  <a:extLst>
                    <a:ext uri="{FF2B5EF4-FFF2-40B4-BE49-F238E27FC236}">
                      <a16:creationId xmlns:a16="http://schemas.microsoft.com/office/drawing/2014/main" id="{099C1906-3821-1543-9E10-34EA59C232C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8" name="Text Box 124">
                  <a:extLst>
                    <a:ext uri="{FF2B5EF4-FFF2-40B4-BE49-F238E27FC236}">
                      <a16:creationId xmlns:a16="http://schemas.microsoft.com/office/drawing/2014/main" id="{3EBC20E8-2C79-0144-BCCC-FDC909C15AE0}"/>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19" name="Group 18">
              <a:extLst>
                <a:ext uri="{FF2B5EF4-FFF2-40B4-BE49-F238E27FC236}">
                  <a16:creationId xmlns:a16="http://schemas.microsoft.com/office/drawing/2014/main" id="{09517890-8B38-E244-82C5-964EF5D704FC}"/>
                </a:ext>
              </a:extLst>
            </p:cNvPr>
            <p:cNvGrpSpPr/>
            <p:nvPr/>
          </p:nvGrpSpPr>
          <p:grpSpPr>
            <a:xfrm>
              <a:off x="7036667" y="2601787"/>
              <a:ext cx="1017588" cy="1247775"/>
              <a:chOff x="7036667" y="2601787"/>
              <a:chExt cx="1017588" cy="1247775"/>
            </a:xfrm>
          </p:grpSpPr>
          <p:sp>
            <p:nvSpPr>
              <p:cNvPr id="455" name="Line 118">
                <a:extLst>
                  <a:ext uri="{FF2B5EF4-FFF2-40B4-BE49-F238E27FC236}">
                    <a16:creationId xmlns:a16="http://schemas.microsoft.com/office/drawing/2014/main" id="{3E2BA10C-F026-3444-9F81-F7136C415AE4}"/>
                  </a:ext>
                </a:extLst>
              </p:cNvPr>
              <p:cNvSpPr>
                <a:spLocks noChangeShapeType="1"/>
              </p:cNvSpPr>
              <p:nvPr/>
            </p:nvSpPr>
            <p:spPr bwMode="auto">
              <a:xfrm flipH="1" flipV="1">
                <a:off x="7519267" y="2601787"/>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8" name="Group 125">
                <a:extLst>
                  <a:ext uri="{FF2B5EF4-FFF2-40B4-BE49-F238E27FC236}">
                    <a16:creationId xmlns:a16="http://schemas.microsoft.com/office/drawing/2014/main" id="{01686861-2518-7E4A-9CA7-12F4D39AF89A}"/>
                  </a:ext>
                </a:extLst>
              </p:cNvPr>
              <p:cNvGrpSpPr>
                <a:grpSpLocks/>
              </p:cNvGrpSpPr>
              <p:nvPr/>
            </p:nvGrpSpPr>
            <p:grpSpPr bwMode="auto">
              <a:xfrm>
                <a:off x="7036667" y="2809750"/>
                <a:ext cx="1017588" cy="523875"/>
                <a:chOff x="3770" y="2495"/>
                <a:chExt cx="641" cy="330"/>
              </a:xfrm>
            </p:grpSpPr>
            <p:sp>
              <p:nvSpPr>
                <p:cNvPr id="495" name="Rectangle 126">
                  <a:extLst>
                    <a:ext uri="{FF2B5EF4-FFF2-40B4-BE49-F238E27FC236}">
                      <a16:creationId xmlns:a16="http://schemas.microsoft.com/office/drawing/2014/main" id="{316A9CDF-5E07-6F44-8D92-09FD292C8BE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6" name="Text Box 127">
                  <a:extLst>
                    <a:ext uri="{FF2B5EF4-FFF2-40B4-BE49-F238E27FC236}">
                      <a16:creationId xmlns:a16="http://schemas.microsoft.com/office/drawing/2014/main" id="{B5260883-E51F-614F-B418-1ADE3913D561}"/>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grpSp>
        <p:nvGrpSpPr>
          <p:cNvPr id="14" name="Group 13">
            <a:extLst>
              <a:ext uri="{FF2B5EF4-FFF2-40B4-BE49-F238E27FC236}">
                <a16:creationId xmlns:a16="http://schemas.microsoft.com/office/drawing/2014/main" id="{A01D6118-1EED-624E-97BF-35AEC3281607}"/>
              </a:ext>
            </a:extLst>
          </p:cNvPr>
          <p:cNvGrpSpPr/>
          <p:nvPr/>
        </p:nvGrpSpPr>
        <p:grpSpPr>
          <a:xfrm>
            <a:off x="7646267" y="801562"/>
            <a:ext cx="3668713" cy="5118100"/>
            <a:chOff x="7646267" y="801562"/>
            <a:chExt cx="3668713" cy="5118100"/>
          </a:xfrm>
        </p:grpSpPr>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Tree>
    <p:extLst>
      <p:ext uri="{BB962C8B-B14F-4D97-AF65-F5344CB8AC3E}">
        <p14:creationId xmlns:p14="http://schemas.microsoft.com/office/powerpoint/2010/main" val="2012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dissolve">
                                      <p:cBhvr>
                                        <p:cTn id="21" dur="500"/>
                                        <p:tgtEl>
                                          <p:spTgt spid="4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dissolve">
                                      <p:cBhvr>
                                        <p:cTn id="26" dur="500"/>
                                        <p:tgtEl>
                                          <p:spTgt spid="8">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a:t>
            </a:r>
            <a:r>
              <a:rPr lang="en-US" altLang="en-US">
                <a:cs typeface="Calibri" panose="020F0502020204030204" pitchFamily="34" charset="0"/>
              </a:rPr>
              <a:t>l: </a:t>
            </a:r>
            <a:r>
              <a:rPr lang="en-US" altLang="en-US" sz="4400">
                <a:cs typeface="Calibri" panose="020F0502020204030204" pitchFamily="34" charset="0"/>
              </a:rPr>
              <a:t>user agents</a:t>
            </a:r>
            <a:endParaRPr lang="en-US" sz="440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6562023"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a.k.a.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reader”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composing, editing, reading mail messages</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Outlook, iPhone mail client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Outgoing</a:t>
            </a:r>
            <a:r>
              <a:rPr kumimoji="0" lang="en-US" altLang="en-US" sz="28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and</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incoming messages stored on server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a:solidFill>
                  <a:prstClr val="black"/>
                </a:solidFill>
                <a:latin typeface="Calibri" panose="020F0502020204030204"/>
                <a:ea typeface="ＭＳ Ｐゴシック" panose="020B0600070205080204" pitchFamily="34" charset="-128"/>
              </a:rPr>
              <a:t>Messages can be read/copied on local devices through the user agents.</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695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dissolv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dissolv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mail servers</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9233767" y="2182687"/>
            <a:ext cx="477838" cy="715963"/>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7241455" y="3576512"/>
            <a:ext cx="477838" cy="715963"/>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7263680" y="1234950"/>
            <a:ext cx="477838" cy="715963"/>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9424267" y="2381125"/>
            <a:ext cx="809625" cy="1049338"/>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7424017" y="3781300"/>
            <a:ext cx="809625" cy="1049338"/>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7424017" y="1533400"/>
            <a:ext cx="809625" cy="1049338"/>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panose="020F0502020204030204"/>
                <a:ea typeface="ＭＳ Ｐゴシック" panose="020B0600070205080204" pitchFamily="34" charset="-128"/>
              </a:rPr>
              <a:t>Store outgoing and incoming messages</a:t>
            </a:r>
            <a:endParaRPr kumimoji="0" lang="en-US" altLang="en-US" sz="2800" b="0" u="none" strike="noStrike" kern="1200" cap="none" spc="0" normalizeH="0" baseline="0" noProof="0">
              <a:ln>
                <a:noFill/>
              </a:ln>
              <a:solidFill>
                <a:schemeClr val="tx1">
                  <a:lumMod val="85000"/>
                  <a:lumOff val="15000"/>
                </a:schemeClr>
              </a:solidFill>
              <a:effectLst/>
              <a:uLnTx/>
              <a:uFillTx/>
              <a:latin typeface="Calibri" panose="020F0502020204030204"/>
              <a:ea typeface="ＭＳ Ｐゴシック" panose="020B0600070205080204" pitchFamily="34" charset="-128"/>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mailbox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contains incoming messages for user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message queue</a:t>
            </a: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of outgoing (to be sent) mail messages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35D9358-DFF3-6B4F-B793-C73142424C20}"/>
              </a:ext>
            </a:extLst>
          </p:cNvPr>
          <p:cNvGrpSpPr/>
          <p:nvPr/>
        </p:nvGrpSpPr>
        <p:grpSpPr>
          <a:xfrm>
            <a:off x="7171111" y="1995054"/>
            <a:ext cx="3710247" cy="3732412"/>
            <a:chOff x="7171111" y="1995054"/>
            <a:chExt cx="3710247" cy="3732412"/>
          </a:xfrm>
        </p:grpSpPr>
        <p:sp>
          <p:nvSpPr>
            <p:cNvPr id="4" name="Oval 3">
              <a:extLst>
                <a:ext uri="{FF2B5EF4-FFF2-40B4-BE49-F238E27FC236}">
                  <a16:creationId xmlns:a16="http://schemas.microsoft.com/office/drawing/2014/main" id="{BBE430A9-6EC8-E04E-AC1F-E5B6080D4994}"/>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240D5A6-234E-E146-AB2C-E5F301108500}"/>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BD61EF7B-A2A1-9B4E-A736-BF8BBEA6BDD9}"/>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8259EEA6-9689-C04D-BD3F-CF04D4B88165}"/>
                </a:ext>
              </a:extLst>
            </p:cNvPr>
            <p:cNvSpPr/>
            <p:nvPr/>
          </p:nvSpPr>
          <p:spPr>
            <a:xfrm>
              <a:off x="9651074" y="529520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F01800ED-B4E3-D244-99D3-D843C53AC930}"/>
              </a:ext>
            </a:extLst>
          </p:cNvPr>
          <p:cNvGrpSpPr/>
          <p:nvPr/>
        </p:nvGrpSpPr>
        <p:grpSpPr>
          <a:xfrm>
            <a:off x="7223758" y="2263832"/>
            <a:ext cx="3272445" cy="4031670"/>
            <a:chOff x="7171111" y="1995054"/>
            <a:chExt cx="3272445" cy="4031670"/>
          </a:xfrm>
        </p:grpSpPr>
        <p:sp>
          <p:nvSpPr>
            <p:cNvPr id="433" name="Oval 432">
              <a:extLst>
                <a:ext uri="{FF2B5EF4-FFF2-40B4-BE49-F238E27FC236}">
                  <a16:creationId xmlns:a16="http://schemas.microsoft.com/office/drawing/2014/main" id="{1AE66534-1742-4D4D-A771-2684958A7DEB}"/>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89210E69-0F0D-A54E-BE3D-5898333A054A}"/>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90FA906-1714-D741-9807-A174108A555D}"/>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FC5F6C4F-12A6-3249-823E-31B999516BF6}"/>
                </a:ext>
              </a:extLst>
            </p:cNvPr>
            <p:cNvSpPr/>
            <p:nvPr/>
          </p:nvSpPr>
          <p:spPr>
            <a:xfrm>
              <a:off x="9590116" y="5594462"/>
              <a:ext cx="759227"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3">
            <a:extLst>
              <a:ext uri="{FF2B5EF4-FFF2-40B4-BE49-F238E27FC236}">
                <a16:creationId xmlns:a16="http://schemas.microsoft.com/office/drawing/2014/main" id="{FDB27F03-E84E-A730-C99E-2C7ED80C98DD}"/>
              </a:ext>
            </a:extLst>
          </p:cNvPr>
          <p:cNvGrpSpPr>
            <a:grpSpLocks/>
          </p:cNvGrpSpPr>
          <p:nvPr/>
        </p:nvGrpSpPr>
        <p:grpSpPr bwMode="auto">
          <a:xfrm>
            <a:off x="8016155" y="801562"/>
            <a:ext cx="925513" cy="1054100"/>
            <a:chOff x="3566" y="550"/>
            <a:chExt cx="583" cy="664"/>
          </a:xfrm>
        </p:grpSpPr>
        <p:grpSp>
          <p:nvGrpSpPr>
            <p:cNvPr id="44" name="Group 353">
              <a:extLst>
                <a:ext uri="{FF2B5EF4-FFF2-40B4-BE49-F238E27FC236}">
                  <a16:creationId xmlns:a16="http://schemas.microsoft.com/office/drawing/2014/main" id="{0922F78F-2083-D477-DE84-334AD8394295}"/>
                </a:ext>
              </a:extLst>
            </p:cNvPr>
            <p:cNvGrpSpPr>
              <a:grpSpLocks/>
            </p:cNvGrpSpPr>
            <p:nvPr/>
          </p:nvGrpSpPr>
          <p:grpSpPr bwMode="auto">
            <a:xfrm>
              <a:off x="3588" y="692"/>
              <a:ext cx="561" cy="522"/>
              <a:chOff x="-44" y="1473"/>
              <a:chExt cx="981" cy="1105"/>
            </a:xfrm>
          </p:grpSpPr>
          <p:pic>
            <p:nvPicPr>
              <p:cNvPr id="47" name="Picture 354" descr="desktop_computer_stylized_medium">
                <a:extLst>
                  <a:ext uri="{FF2B5EF4-FFF2-40B4-BE49-F238E27FC236}">
                    <a16:creationId xmlns:a16="http://schemas.microsoft.com/office/drawing/2014/main" id="{5ED75AD4-633F-D896-2166-C711370DE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355">
                <a:extLst>
                  <a:ext uri="{FF2B5EF4-FFF2-40B4-BE49-F238E27FC236}">
                    <a16:creationId xmlns:a16="http://schemas.microsoft.com/office/drawing/2014/main" id="{EFA9395F-723B-B1AF-984E-9C9D5A0213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5" name="Rectangle 115">
              <a:extLst>
                <a:ext uri="{FF2B5EF4-FFF2-40B4-BE49-F238E27FC236}">
                  <a16:creationId xmlns:a16="http://schemas.microsoft.com/office/drawing/2014/main" id="{6A46D430-DD51-C062-7D02-CA4BB3B413F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 name="Text Box 116">
              <a:extLst>
                <a:ext uri="{FF2B5EF4-FFF2-40B4-BE49-F238E27FC236}">
                  <a16:creationId xmlns:a16="http://schemas.microsoft.com/office/drawing/2014/main" id="{200FBE5E-2CF6-793B-9ECC-5E9E2286D412}"/>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9" name="Group 424">
            <a:extLst>
              <a:ext uri="{FF2B5EF4-FFF2-40B4-BE49-F238E27FC236}">
                <a16:creationId xmlns:a16="http://schemas.microsoft.com/office/drawing/2014/main" id="{70F1781E-79F0-15D6-C6FA-3C5C0F84C7B1}"/>
              </a:ext>
            </a:extLst>
          </p:cNvPr>
          <p:cNvGrpSpPr>
            <a:grpSpLocks/>
          </p:cNvGrpSpPr>
          <p:nvPr/>
        </p:nvGrpSpPr>
        <p:grpSpPr bwMode="auto">
          <a:xfrm>
            <a:off x="10052917" y="1617537"/>
            <a:ext cx="925513" cy="1054100"/>
            <a:chOff x="3566" y="550"/>
            <a:chExt cx="583" cy="664"/>
          </a:xfrm>
        </p:grpSpPr>
        <p:grpSp>
          <p:nvGrpSpPr>
            <p:cNvPr id="50" name="Group 425">
              <a:extLst>
                <a:ext uri="{FF2B5EF4-FFF2-40B4-BE49-F238E27FC236}">
                  <a16:creationId xmlns:a16="http://schemas.microsoft.com/office/drawing/2014/main" id="{94626019-B3B1-1C0E-4371-C829C917BE85}"/>
                </a:ext>
              </a:extLst>
            </p:cNvPr>
            <p:cNvGrpSpPr>
              <a:grpSpLocks/>
            </p:cNvGrpSpPr>
            <p:nvPr/>
          </p:nvGrpSpPr>
          <p:grpSpPr bwMode="auto">
            <a:xfrm>
              <a:off x="3588" y="692"/>
              <a:ext cx="561" cy="522"/>
              <a:chOff x="-44" y="1473"/>
              <a:chExt cx="981" cy="1105"/>
            </a:xfrm>
          </p:grpSpPr>
          <p:pic>
            <p:nvPicPr>
              <p:cNvPr id="53" name="Picture 426" descr="desktop_computer_stylized_medium">
                <a:extLst>
                  <a:ext uri="{FF2B5EF4-FFF2-40B4-BE49-F238E27FC236}">
                    <a16:creationId xmlns:a16="http://schemas.microsoft.com/office/drawing/2014/main" id="{75398889-07D7-7D0F-22E8-097105BD3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27">
                <a:extLst>
                  <a:ext uri="{FF2B5EF4-FFF2-40B4-BE49-F238E27FC236}">
                    <a16:creationId xmlns:a16="http://schemas.microsoft.com/office/drawing/2014/main" id="{3A7D63CE-D7C8-F86B-B12B-99F8B5BC91E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1" name="Rectangle 115">
              <a:extLst>
                <a:ext uri="{FF2B5EF4-FFF2-40B4-BE49-F238E27FC236}">
                  <a16:creationId xmlns:a16="http://schemas.microsoft.com/office/drawing/2014/main" id="{109E8EDB-A5DB-A6C7-599D-60DECE2614D0}"/>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 name="Text Box 116">
              <a:extLst>
                <a:ext uri="{FF2B5EF4-FFF2-40B4-BE49-F238E27FC236}">
                  <a16:creationId xmlns:a16="http://schemas.microsoft.com/office/drawing/2014/main" id="{E9FF0CB2-7F87-0733-293F-812143DBD1A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5" name="Group 430">
            <a:extLst>
              <a:ext uri="{FF2B5EF4-FFF2-40B4-BE49-F238E27FC236}">
                <a16:creationId xmlns:a16="http://schemas.microsoft.com/office/drawing/2014/main" id="{DA441143-68DE-0FAE-2EC5-1D0439A295D3}"/>
              </a:ext>
            </a:extLst>
          </p:cNvPr>
          <p:cNvGrpSpPr>
            <a:grpSpLocks/>
          </p:cNvGrpSpPr>
          <p:nvPr/>
        </p:nvGrpSpPr>
        <p:grpSpPr bwMode="auto">
          <a:xfrm>
            <a:off x="10389467" y="2379537"/>
            <a:ext cx="925513" cy="1054100"/>
            <a:chOff x="3566" y="550"/>
            <a:chExt cx="583" cy="664"/>
          </a:xfrm>
        </p:grpSpPr>
        <p:grpSp>
          <p:nvGrpSpPr>
            <p:cNvPr id="56" name="Group 431">
              <a:extLst>
                <a:ext uri="{FF2B5EF4-FFF2-40B4-BE49-F238E27FC236}">
                  <a16:creationId xmlns:a16="http://schemas.microsoft.com/office/drawing/2014/main" id="{34CF75F5-4B0E-A7E7-C57A-209B30D211B3}"/>
                </a:ext>
              </a:extLst>
            </p:cNvPr>
            <p:cNvGrpSpPr>
              <a:grpSpLocks/>
            </p:cNvGrpSpPr>
            <p:nvPr/>
          </p:nvGrpSpPr>
          <p:grpSpPr bwMode="auto">
            <a:xfrm>
              <a:off x="3588" y="692"/>
              <a:ext cx="561" cy="522"/>
              <a:chOff x="-44" y="1473"/>
              <a:chExt cx="981" cy="1105"/>
            </a:xfrm>
          </p:grpSpPr>
          <p:pic>
            <p:nvPicPr>
              <p:cNvPr id="59" name="Picture 432" descr="desktop_computer_stylized_medium">
                <a:extLst>
                  <a:ext uri="{FF2B5EF4-FFF2-40B4-BE49-F238E27FC236}">
                    <a16:creationId xmlns:a16="http://schemas.microsoft.com/office/drawing/2014/main" id="{9A90E687-82B8-C3F3-B65F-029DAE249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433">
                <a:extLst>
                  <a:ext uri="{FF2B5EF4-FFF2-40B4-BE49-F238E27FC236}">
                    <a16:creationId xmlns:a16="http://schemas.microsoft.com/office/drawing/2014/main" id="{C8001196-343C-6D94-7868-26129B08E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7" name="Rectangle 115">
              <a:extLst>
                <a:ext uri="{FF2B5EF4-FFF2-40B4-BE49-F238E27FC236}">
                  <a16:creationId xmlns:a16="http://schemas.microsoft.com/office/drawing/2014/main" id="{FA0477A8-5DEA-23AE-1A4B-72FA4E33B40A}"/>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Text Box 116">
              <a:extLst>
                <a:ext uri="{FF2B5EF4-FFF2-40B4-BE49-F238E27FC236}">
                  <a16:creationId xmlns:a16="http://schemas.microsoft.com/office/drawing/2014/main" id="{225DC64C-9207-76A2-2BB9-CB81CD990C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1" name="Group 436">
            <a:extLst>
              <a:ext uri="{FF2B5EF4-FFF2-40B4-BE49-F238E27FC236}">
                <a16:creationId xmlns:a16="http://schemas.microsoft.com/office/drawing/2014/main" id="{D42EC155-C299-ACF7-F5A6-006B96322FB5}"/>
              </a:ext>
            </a:extLst>
          </p:cNvPr>
          <p:cNvGrpSpPr>
            <a:grpSpLocks/>
          </p:cNvGrpSpPr>
          <p:nvPr/>
        </p:nvGrpSpPr>
        <p:grpSpPr bwMode="auto">
          <a:xfrm>
            <a:off x="10257705" y="3427287"/>
            <a:ext cx="925513" cy="1054100"/>
            <a:chOff x="3566" y="550"/>
            <a:chExt cx="583" cy="664"/>
          </a:xfrm>
        </p:grpSpPr>
        <p:grpSp>
          <p:nvGrpSpPr>
            <p:cNvPr id="62" name="Group 437">
              <a:extLst>
                <a:ext uri="{FF2B5EF4-FFF2-40B4-BE49-F238E27FC236}">
                  <a16:creationId xmlns:a16="http://schemas.microsoft.com/office/drawing/2014/main" id="{46F96344-51F4-9042-67D1-6BB634302549}"/>
                </a:ext>
              </a:extLst>
            </p:cNvPr>
            <p:cNvGrpSpPr>
              <a:grpSpLocks/>
            </p:cNvGrpSpPr>
            <p:nvPr/>
          </p:nvGrpSpPr>
          <p:grpSpPr bwMode="auto">
            <a:xfrm>
              <a:off x="3588" y="692"/>
              <a:ext cx="561" cy="522"/>
              <a:chOff x="-44" y="1473"/>
              <a:chExt cx="981" cy="1105"/>
            </a:xfrm>
          </p:grpSpPr>
          <p:pic>
            <p:nvPicPr>
              <p:cNvPr id="193" name="Picture 438" descr="desktop_computer_stylized_medium">
                <a:extLst>
                  <a:ext uri="{FF2B5EF4-FFF2-40B4-BE49-F238E27FC236}">
                    <a16:creationId xmlns:a16="http://schemas.microsoft.com/office/drawing/2014/main" id="{321847D9-D563-00D4-4DC1-9B99D66CD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Freeform 439">
                <a:extLst>
                  <a:ext uri="{FF2B5EF4-FFF2-40B4-BE49-F238E27FC236}">
                    <a16:creationId xmlns:a16="http://schemas.microsoft.com/office/drawing/2014/main" id="{3DBFAF4D-D0B9-153E-264E-B57C1A2ACC2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3" name="Rectangle 115">
              <a:extLst>
                <a:ext uri="{FF2B5EF4-FFF2-40B4-BE49-F238E27FC236}">
                  <a16:creationId xmlns:a16="http://schemas.microsoft.com/office/drawing/2014/main" id="{DB1FA73F-6D40-0DA1-3A8B-9A4663B56D1E}"/>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2" name="Text Box 116">
              <a:extLst>
                <a:ext uri="{FF2B5EF4-FFF2-40B4-BE49-F238E27FC236}">
                  <a16:creationId xmlns:a16="http://schemas.microsoft.com/office/drawing/2014/main" id="{181692BD-CEF7-3396-33A7-F7947564607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95" name="Group 442">
            <a:extLst>
              <a:ext uri="{FF2B5EF4-FFF2-40B4-BE49-F238E27FC236}">
                <a16:creationId xmlns:a16="http://schemas.microsoft.com/office/drawing/2014/main" id="{2728ABD2-64C2-1734-1DD4-6CC54D8D57C4}"/>
              </a:ext>
            </a:extLst>
          </p:cNvPr>
          <p:cNvGrpSpPr>
            <a:grpSpLocks/>
          </p:cNvGrpSpPr>
          <p:nvPr/>
        </p:nvGrpSpPr>
        <p:grpSpPr bwMode="auto">
          <a:xfrm>
            <a:off x="7646267" y="4865562"/>
            <a:ext cx="925513" cy="1054100"/>
            <a:chOff x="3566" y="550"/>
            <a:chExt cx="583" cy="664"/>
          </a:xfrm>
        </p:grpSpPr>
        <p:grpSp>
          <p:nvGrpSpPr>
            <p:cNvPr id="196" name="Group 443">
              <a:extLst>
                <a:ext uri="{FF2B5EF4-FFF2-40B4-BE49-F238E27FC236}">
                  <a16:creationId xmlns:a16="http://schemas.microsoft.com/office/drawing/2014/main" id="{8DF149C4-F3DF-428D-A2AF-04B3A9A3D2A6}"/>
                </a:ext>
              </a:extLst>
            </p:cNvPr>
            <p:cNvGrpSpPr>
              <a:grpSpLocks/>
            </p:cNvGrpSpPr>
            <p:nvPr/>
          </p:nvGrpSpPr>
          <p:grpSpPr bwMode="auto">
            <a:xfrm>
              <a:off x="3588" y="692"/>
              <a:ext cx="561" cy="522"/>
              <a:chOff x="-44" y="1473"/>
              <a:chExt cx="981" cy="1105"/>
            </a:xfrm>
          </p:grpSpPr>
          <p:pic>
            <p:nvPicPr>
              <p:cNvPr id="199" name="Picture 444" descr="desktop_computer_stylized_medium">
                <a:extLst>
                  <a:ext uri="{FF2B5EF4-FFF2-40B4-BE49-F238E27FC236}">
                    <a16:creationId xmlns:a16="http://schemas.microsoft.com/office/drawing/2014/main" id="{05A17440-1277-0AA8-35ED-9623557FB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445">
                <a:extLst>
                  <a:ext uri="{FF2B5EF4-FFF2-40B4-BE49-F238E27FC236}">
                    <a16:creationId xmlns:a16="http://schemas.microsoft.com/office/drawing/2014/main" id="{E98B8512-DD5D-22FB-BE43-3C0FDAAB2D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97" name="Rectangle 115">
              <a:extLst>
                <a:ext uri="{FF2B5EF4-FFF2-40B4-BE49-F238E27FC236}">
                  <a16:creationId xmlns:a16="http://schemas.microsoft.com/office/drawing/2014/main" id="{9605A003-A5BF-51AE-276C-1F5D46096853}"/>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8" name="Text Box 116">
              <a:extLst>
                <a:ext uri="{FF2B5EF4-FFF2-40B4-BE49-F238E27FC236}">
                  <a16:creationId xmlns:a16="http://schemas.microsoft.com/office/drawing/2014/main" id="{88DE9D9B-5077-88C8-A2D8-3E3D7C1147B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01" name="Group 448">
            <a:extLst>
              <a:ext uri="{FF2B5EF4-FFF2-40B4-BE49-F238E27FC236}">
                <a16:creationId xmlns:a16="http://schemas.microsoft.com/office/drawing/2014/main" id="{13CC02A3-3E38-D746-EC07-A5037B670FF6}"/>
              </a:ext>
            </a:extLst>
          </p:cNvPr>
          <p:cNvGrpSpPr>
            <a:grpSpLocks/>
          </p:cNvGrpSpPr>
          <p:nvPr/>
        </p:nvGrpSpPr>
        <p:grpSpPr bwMode="auto">
          <a:xfrm>
            <a:off x="8374930" y="4246437"/>
            <a:ext cx="925513" cy="1054100"/>
            <a:chOff x="3566" y="550"/>
            <a:chExt cx="583" cy="664"/>
          </a:xfrm>
        </p:grpSpPr>
        <p:grpSp>
          <p:nvGrpSpPr>
            <p:cNvPr id="202" name="Group 449">
              <a:extLst>
                <a:ext uri="{FF2B5EF4-FFF2-40B4-BE49-F238E27FC236}">
                  <a16:creationId xmlns:a16="http://schemas.microsoft.com/office/drawing/2014/main" id="{6BF66119-2615-6D2F-8AEE-6A6DED0FB7DF}"/>
                </a:ext>
              </a:extLst>
            </p:cNvPr>
            <p:cNvGrpSpPr>
              <a:grpSpLocks/>
            </p:cNvGrpSpPr>
            <p:nvPr/>
          </p:nvGrpSpPr>
          <p:grpSpPr bwMode="auto">
            <a:xfrm>
              <a:off x="3588" y="692"/>
              <a:ext cx="561" cy="522"/>
              <a:chOff x="-44" y="1473"/>
              <a:chExt cx="981" cy="1105"/>
            </a:xfrm>
          </p:grpSpPr>
          <p:pic>
            <p:nvPicPr>
              <p:cNvPr id="205" name="Picture 450" descr="desktop_computer_stylized_medium">
                <a:extLst>
                  <a:ext uri="{FF2B5EF4-FFF2-40B4-BE49-F238E27FC236}">
                    <a16:creationId xmlns:a16="http://schemas.microsoft.com/office/drawing/2014/main" id="{4756E4CF-D811-8548-601C-C7899C9D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451">
                <a:extLst>
                  <a:ext uri="{FF2B5EF4-FFF2-40B4-BE49-F238E27FC236}">
                    <a16:creationId xmlns:a16="http://schemas.microsoft.com/office/drawing/2014/main" id="{B818F8F5-FE9C-E17C-9814-E418A00281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03" name="Rectangle 115">
              <a:extLst>
                <a:ext uri="{FF2B5EF4-FFF2-40B4-BE49-F238E27FC236}">
                  <a16:creationId xmlns:a16="http://schemas.microsoft.com/office/drawing/2014/main" id="{F0EED4E8-B6EB-2AF1-A987-2818746B371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4" name="Text Box 116">
              <a:extLst>
                <a:ext uri="{FF2B5EF4-FFF2-40B4-BE49-F238E27FC236}">
                  <a16:creationId xmlns:a16="http://schemas.microsoft.com/office/drawing/2014/main" id="{C426AC76-AB9F-B923-62F0-A95371980874}"/>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596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dissolv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dissolve">
                                      <p:cBhvr>
                                        <p:cTn id="12" dur="500"/>
                                        <p:tgtEl>
                                          <p:spTgt spid="21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dissolve">
                                      <p:cBhvr>
                                        <p:cTn id="15" dur="500"/>
                                        <p:tgtEl>
                                          <p:spTgt spid="2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6">
                                            <p:txEl>
                                              <p:pRg st="2" end="2"/>
                                            </p:txEl>
                                          </p:spTgt>
                                        </p:tgtEl>
                                        <p:attrNameLst>
                                          <p:attrName>style.visibility</p:attrName>
                                        </p:attrNameLst>
                                      </p:cBhvr>
                                      <p:to>
                                        <p:strVal val="visible"/>
                                      </p:to>
                                    </p:set>
                                    <p:animEffect transition="in" filter="dissolve">
                                      <p:cBhvr>
                                        <p:cTn id="20" dur="500"/>
                                        <p:tgtEl>
                                          <p:spTgt spid="216">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SMTP protocol</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7" name="Group 454">
            <a:extLst>
              <a:ext uri="{FF2B5EF4-FFF2-40B4-BE49-F238E27FC236}">
                <a16:creationId xmlns:a16="http://schemas.microsoft.com/office/drawing/2014/main" id="{FE2C87B1-0D29-6946-B29A-95FF8E6A0A50}"/>
              </a:ext>
            </a:extLst>
          </p:cNvPr>
          <p:cNvGrpSpPr>
            <a:grpSpLocks/>
          </p:cNvGrpSpPr>
          <p:nvPr/>
        </p:nvGrpSpPr>
        <p:grpSpPr bwMode="auto">
          <a:xfrm>
            <a:off x="7036667" y="801562"/>
            <a:ext cx="4278313" cy="5118100"/>
            <a:chOff x="2962" y="886"/>
            <a:chExt cx="2695" cy="3224"/>
          </a:xfrm>
        </p:grpSpPr>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4346" y="1756"/>
              <a:ext cx="301" cy="451"/>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3091" y="2634"/>
              <a:ext cx="301" cy="451"/>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3105" y="1159"/>
              <a:ext cx="301" cy="451"/>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1" name="Line 9">
              <a:extLst>
                <a:ext uri="{FF2B5EF4-FFF2-40B4-BE49-F238E27FC236}">
                  <a16:creationId xmlns:a16="http://schemas.microsoft.com/office/drawing/2014/main" id="{9E3D4712-7ACE-524B-B065-8A439F0D26A4}"/>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4466" y="1881"/>
              <a:ext cx="510" cy="661"/>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3206" y="2763"/>
              <a:ext cx="510" cy="661"/>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3206" y="1347"/>
              <a:ext cx="510" cy="661"/>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5" name="Line 117">
              <a:extLst>
                <a:ext uri="{FF2B5EF4-FFF2-40B4-BE49-F238E27FC236}">
                  <a16:creationId xmlns:a16="http://schemas.microsoft.com/office/drawing/2014/main" id="{14A97E77-F498-9E42-8702-8B7F5D1AC532}"/>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Line 118">
              <a:extLst>
                <a:ext uri="{FF2B5EF4-FFF2-40B4-BE49-F238E27FC236}">
                  <a16:creationId xmlns:a16="http://schemas.microsoft.com/office/drawing/2014/main" id="{32DA8ECF-6761-E64E-A313-7489BEF95F7B}"/>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7" name="Group 119">
              <a:extLst>
                <a:ext uri="{FF2B5EF4-FFF2-40B4-BE49-F238E27FC236}">
                  <a16:creationId xmlns:a16="http://schemas.microsoft.com/office/drawing/2014/main" id="{BA52A921-FC7C-6043-901B-354417734653}"/>
                </a:ext>
              </a:extLst>
            </p:cNvPr>
            <p:cNvGrpSpPr>
              <a:grpSpLocks/>
            </p:cNvGrpSpPr>
            <p:nvPr/>
          </p:nvGrpSpPr>
          <p:grpSpPr bwMode="auto">
            <a:xfrm>
              <a:off x="3799" y="2535"/>
              <a:ext cx="641" cy="330"/>
              <a:chOff x="3749" y="2537"/>
              <a:chExt cx="641" cy="330"/>
            </a:xfrm>
          </p:grpSpPr>
          <p:sp>
            <p:nvSpPr>
              <p:cNvPr id="290" name="Rectangle 120">
                <a:extLst>
                  <a:ext uri="{FF2B5EF4-FFF2-40B4-BE49-F238E27FC236}">
                    <a16:creationId xmlns:a16="http://schemas.microsoft.com/office/drawing/2014/main" id="{0C8E9259-98F2-604F-A4C6-3A7F488FCCBC}"/>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1" name="Text Box 121">
                <a:extLst>
                  <a:ext uri="{FF2B5EF4-FFF2-40B4-BE49-F238E27FC236}">
                    <a16:creationId xmlns:a16="http://schemas.microsoft.com/office/drawing/2014/main" id="{211C72D2-CB25-324F-AB81-6EE0282F0E95}"/>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8" name="Group 122">
              <a:extLst>
                <a:ext uri="{FF2B5EF4-FFF2-40B4-BE49-F238E27FC236}">
                  <a16:creationId xmlns:a16="http://schemas.microsoft.com/office/drawing/2014/main" id="{0C8CF91C-30A4-724C-9B71-2A06A2948780}"/>
                </a:ext>
              </a:extLst>
            </p:cNvPr>
            <p:cNvGrpSpPr>
              <a:grpSpLocks/>
            </p:cNvGrpSpPr>
            <p:nvPr/>
          </p:nvGrpSpPr>
          <p:grpSpPr bwMode="auto">
            <a:xfrm>
              <a:off x="3775" y="1743"/>
              <a:ext cx="641" cy="330"/>
              <a:chOff x="3749" y="2537"/>
              <a:chExt cx="641" cy="330"/>
            </a:xfrm>
          </p:grpSpPr>
          <p:sp>
            <p:nvSpPr>
              <p:cNvPr id="288" name="Rectangle 123">
                <a:extLst>
                  <a:ext uri="{FF2B5EF4-FFF2-40B4-BE49-F238E27FC236}">
                    <a16:creationId xmlns:a16="http://schemas.microsoft.com/office/drawing/2014/main" id="{FCECD58F-F77F-CE4B-B35E-A96DEDC7E69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9" name="Text Box 124">
                <a:extLst>
                  <a:ext uri="{FF2B5EF4-FFF2-40B4-BE49-F238E27FC236}">
                    <a16:creationId xmlns:a16="http://schemas.microsoft.com/office/drawing/2014/main" id="{AF84BA8D-FF6F-3247-901E-8E6B18720FE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9" name="Group 125">
              <a:extLst>
                <a:ext uri="{FF2B5EF4-FFF2-40B4-BE49-F238E27FC236}">
                  <a16:creationId xmlns:a16="http://schemas.microsoft.com/office/drawing/2014/main" id="{58DC277B-7AA7-2E40-B727-BF4769AC136C}"/>
                </a:ext>
              </a:extLst>
            </p:cNvPr>
            <p:cNvGrpSpPr>
              <a:grpSpLocks/>
            </p:cNvGrpSpPr>
            <p:nvPr/>
          </p:nvGrpSpPr>
          <p:grpSpPr bwMode="auto">
            <a:xfrm>
              <a:off x="2962" y="2151"/>
              <a:ext cx="641" cy="330"/>
              <a:chOff x="3770" y="2495"/>
              <a:chExt cx="641" cy="330"/>
            </a:xfrm>
          </p:grpSpPr>
          <p:sp>
            <p:nvSpPr>
              <p:cNvPr id="286" name="Rectangle 126">
                <a:extLst>
                  <a:ext uri="{FF2B5EF4-FFF2-40B4-BE49-F238E27FC236}">
                    <a16:creationId xmlns:a16="http://schemas.microsoft.com/office/drawing/2014/main" id="{2816DCBF-A1AF-E048-B956-3F1809C0D71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7" name="Text Box 127">
                <a:extLst>
                  <a:ext uri="{FF2B5EF4-FFF2-40B4-BE49-F238E27FC236}">
                    <a16:creationId xmlns:a16="http://schemas.microsoft.com/office/drawing/2014/main" id="{63B15CD0-9983-6A4B-9279-804A5439A9E3}"/>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50" name="Group 423">
              <a:extLst>
                <a:ext uri="{FF2B5EF4-FFF2-40B4-BE49-F238E27FC236}">
                  <a16:creationId xmlns:a16="http://schemas.microsoft.com/office/drawing/2014/main" id="{30BA0251-F53A-8C4F-97BA-8DC51407C806}"/>
                </a:ext>
              </a:extLst>
            </p:cNvPr>
            <p:cNvGrpSpPr>
              <a:grpSpLocks/>
            </p:cNvGrpSpPr>
            <p:nvPr/>
          </p:nvGrpSpPr>
          <p:grpSpPr bwMode="auto">
            <a:xfrm>
              <a:off x="3579" y="886"/>
              <a:ext cx="583" cy="664"/>
              <a:chOff x="3566" y="550"/>
              <a:chExt cx="583" cy="664"/>
            </a:xfrm>
          </p:grpSpPr>
          <p:grpSp>
            <p:nvGrpSpPr>
              <p:cNvPr id="281" name="Group 353">
                <a:extLst>
                  <a:ext uri="{FF2B5EF4-FFF2-40B4-BE49-F238E27FC236}">
                    <a16:creationId xmlns:a16="http://schemas.microsoft.com/office/drawing/2014/main" id="{08E25960-F839-D945-AEB0-EBA43385EDC3}"/>
                  </a:ext>
                </a:extLst>
              </p:cNvPr>
              <p:cNvGrpSpPr>
                <a:grpSpLocks/>
              </p:cNvGrpSpPr>
              <p:nvPr/>
            </p:nvGrpSpPr>
            <p:grpSpPr bwMode="auto">
              <a:xfrm>
                <a:off x="3588" y="692"/>
                <a:ext cx="561" cy="522"/>
                <a:chOff x="-44" y="1473"/>
                <a:chExt cx="981" cy="1105"/>
              </a:xfrm>
            </p:grpSpPr>
            <p:pic>
              <p:nvPicPr>
                <p:cNvPr id="284" name="Picture 354" descr="desktop_computer_stylized_medium">
                  <a:extLst>
                    <a:ext uri="{FF2B5EF4-FFF2-40B4-BE49-F238E27FC236}">
                      <a16:creationId xmlns:a16="http://schemas.microsoft.com/office/drawing/2014/main" id="{A8E24158-A20D-2643-9568-7E2B6A9A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355">
                  <a:extLst>
                    <a:ext uri="{FF2B5EF4-FFF2-40B4-BE49-F238E27FC236}">
                      <a16:creationId xmlns:a16="http://schemas.microsoft.com/office/drawing/2014/main" id="{7C66E8C3-2156-B443-A62B-AB5FE62DD48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82" name="Rectangle 115">
                <a:extLst>
                  <a:ext uri="{FF2B5EF4-FFF2-40B4-BE49-F238E27FC236}">
                    <a16:creationId xmlns:a16="http://schemas.microsoft.com/office/drawing/2014/main" id="{A8808CF7-A20F-6048-A5C3-5948802EC13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3" name="Text Box 116">
                <a:extLst>
                  <a:ext uri="{FF2B5EF4-FFF2-40B4-BE49-F238E27FC236}">
                    <a16:creationId xmlns:a16="http://schemas.microsoft.com/office/drawing/2014/main" id="{3615B133-7ADF-B149-A5EF-D48A09950BEA}"/>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1" name="Group 424">
              <a:extLst>
                <a:ext uri="{FF2B5EF4-FFF2-40B4-BE49-F238E27FC236}">
                  <a16:creationId xmlns:a16="http://schemas.microsoft.com/office/drawing/2014/main" id="{45EE4567-07D2-9B44-B152-A79DBA14304E}"/>
                </a:ext>
              </a:extLst>
            </p:cNvPr>
            <p:cNvGrpSpPr>
              <a:grpSpLocks/>
            </p:cNvGrpSpPr>
            <p:nvPr/>
          </p:nvGrpSpPr>
          <p:grpSpPr bwMode="auto">
            <a:xfrm>
              <a:off x="4862" y="1400"/>
              <a:ext cx="583" cy="664"/>
              <a:chOff x="3566" y="550"/>
              <a:chExt cx="583" cy="664"/>
            </a:xfrm>
          </p:grpSpPr>
          <p:grpSp>
            <p:nvGrpSpPr>
              <p:cNvPr id="276" name="Group 425">
                <a:extLst>
                  <a:ext uri="{FF2B5EF4-FFF2-40B4-BE49-F238E27FC236}">
                    <a16:creationId xmlns:a16="http://schemas.microsoft.com/office/drawing/2014/main" id="{E722A2E6-A5F4-6C41-B802-1B3176A5427A}"/>
                  </a:ext>
                </a:extLst>
              </p:cNvPr>
              <p:cNvGrpSpPr>
                <a:grpSpLocks/>
              </p:cNvGrpSpPr>
              <p:nvPr/>
            </p:nvGrpSpPr>
            <p:grpSpPr bwMode="auto">
              <a:xfrm>
                <a:off x="3588" y="692"/>
                <a:ext cx="561" cy="522"/>
                <a:chOff x="-44" y="1473"/>
                <a:chExt cx="981" cy="1105"/>
              </a:xfrm>
            </p:grpSpPr>
            <p:pic>
              <p:nvPicPr>
                <p:cNvPr id="279" name="Picture 426" descr="desktop_computer_stylized_medium">
                  <a:extLst>
                    <a:ext uri="{FF2B5EF4-FFF2-40B4-BE49-F238E27FC236}">
                      <a16:creationId xmlns:a16="http://schemas.microsoft.com/office/drawing/2014/main" id="{8B6EAA10-F9D8-724F-94C8-D4E4B57A0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427">
                  <a:extLst>
                    <a:ext uri="{FF2B5EF4-FFF2-40B4-BE49-F238E27FC236}">
                      <a16:creationId xmlns:a16="http://schemas.microsoft.com/office/drawing/2014/main" id="{1E93A55D-6DF6-C544-9512-0E02D9C496C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7" name="Rectangle 115">
                <a:extLst>
                  <a:ext uri="{FF2B5EF4-FFF2-40B4-BE49-F238E27FC236}">
                    <a16:creationId xmlns:a16="http://schemas.microsoft.com/office/drawing/2014/main" id="{1B535841-0794-1B43-AB50-A8A2B89E469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8" name="Text Box 116">
                <a:extLst>
                  <a:ext uri="{FF2B5EF4-FFF2-40B4-BE49-F238E27FC236}">
                    <a16:creationId xmlns:a16="http://schemas.microsoft.com/office/drawing/2014/main" id="{08BD580D-BB58-674F-BF51-73AD02F8ED1B}"/>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2" name="Group 430">
              <a:extLst>
                <a:ext uri="{FF2B5EF4-FFF2-40B4-BE49-F238E27FC236}">
                  <a16:creationId xmlns:a16="http://schemas.microsoft.com/office/drawing/2014/main" id="{34A2D0BA-C196-4942-B7CA-678581CB5104}"/>
                </a:ext>
              </a:extLst>
            </p:cNvPr>
            <p:cNvGrpSpPr>
              <a:grpSpLocks/>
            </p:cNvGrpSpPr>
            <p:nvPr/>
          </p:nvGrpSpPr>
          <p:grpSpPr bwMode="auto">
            <a:xfrm>
              <a:off x="5074" y="1880"/>
              <a:ext cx="583" cy="664"/>
              <a:chOff x="3566" y="550"/>
              <a:chExt cx="583" cy="664"/>
            </a:xfrm>
          </p:grpSpPr>
          <p:grpSp>
            <p:nvGrpSpPr>
              <p:cNvPr id="271" name="Group 431">
                <a:extLst>
                  <a:ext uri="{FF2B5EF4-FFF2-40B4-BE49-F238E27FC236}">
                    <a16:creationId xmlns:a16="http://schemas.microsoft.com/office/drawing/2014/main" id="{BE03D0A5-F5D7-9948-B7EA-FA5E6ADA2BBE}"/>
                  </a:ext>
                </a:extLst>
              </p:cNvPr>
              <p:cNvGrpSpPr>
                <a:grpSpLocks/>
              </p:cNvGrpSpPr>
              <p:nvPr/>
            </p:nvGrpSpPr>
            <p:grpSpPr bwMode="auto">
              <a:xfrm>
                <a:off x="3588" y="692"/>
                <a:ext cx="561" cy="522"/>
                <a:chOff x="-44" y="1473"/>
                <a:chExt cx="981" cy="1105"/>
              </a:xfrm>
            </p:grpSpPr>
            <p:pic>
              <p:nvPicPr>
                <p:cNvPr id="274" name="Picture 432" descr="desktop_computer_stylized_medium">
                  <a:extLst>
                    <a:ext uri="{FF2B5EF4-FFF2-40B4-BE49-F238E27FC236}">
                      <a16:creationId xmlns:a16="http://schemas.microsoft.com/office/drawing/2014/main" id="{CE464295-B889-1B47-A8D7-3556B2AA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433">
                  <a:extLst>
                    <a:ext uri="{FF2B5EF4-FFF2-40B4-BE49-F238E27FC236}">
                      <a16:creationId xmlns:a16="http://schemas.microsoft.com/office/drawing/2014/main" id="{C77332B6-93C9-A042-A591-13DCD23AA5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2" name="Rectangle 115">
                <a:extLst>
                  <a:ext uri="{FF2B5EF4-FFF2-40B4-BE49-F238E27FC236}">
                    <a16:creationId xmlns:a16="http://schemas.microsoft.com/office/drawing/2014/main" id="{F6E9263B-5B99-914A-B779-F129D9C75626}"/>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3" name="Text Box 116">
                <a:extLst>
                  <a:ext uri="{FF2B5EF4-FFF2-40B4-BE49-F238E27FC236}">
                    <a16:creationId xmlns:a16="http://schemas.microsoft.com/office/drawing/2014/main" id="{E6ADB34B-0590-DF41-A12D-070F82E8AE8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3" name="Group 436">
              <a:extLst>
                <a:ext uri="{FF2B5EF4-FFF2-40B4-BE49-F238E27FC236}">
                  <a16:creationId xmlns:a16="http://schemas.microsoft.com/office/drawing/2014/main" id="{1E0B8E86-E363-7347-AAB0-795D10C2D288}"/>
                </a:ext>
              </a:extLst>
            </p:cNvPr>
            <p:cNvGrpSpPr>
              <a:grpSpLocks/>
            </p:cNvGrpSpPr>
            <p:nvPr/>
          </p:nvGrpSpPr>
          <p:grpSpPr bwMode="auto">
            <a:xfrm>
              <a:off x="4991" y="2540"/>
              <a:ext cx="583" cy="664"/>
              <a:chOff x="3566" y="550"/>
              <a:chExt cx="583" cy="664"/>
            </a:xfrm>
          </p:grpSpPr>
          <p:grpSp>
            <p:nvGrpSpPr>
              <p:cNvPr id="266" name="Group 437">
                <a:extLst>
                  <a:ext uri="{FF2B5EF4-FFF2-40B4-BE49-F238E27FC236}">
                    <a16:creationId xmlns:a16="http://schemas.microsoft.com/office/drawing/2014/main" id="{AC5F831C-0C35-C549-B51D-4296B8B8B9F6}"/>
                  </a:ext>
                </a:extLst>
              </p:cNvPr>
              <p:cNvGrpSpPr>
                <a:grpSpLocks/>
              </p:cNvGrpSpPr>
              <p:nvPr/>
            </p:nvGrpSpPr>
            <p:grpSpPr bwMode="auto">
              <a:xfrm>
                <a:off x="3588" y="692"/>
                <a:ext cx="561" cy="522"/>
                <a:chOff x="-44" y="1473"/>
                <a:chExt cx="981" cy="1105"/>
              </a:xfrm>
            </p:grpSpPr>
            <p:pic>
              <p:nvPicPr>
                <p:cNvPr id="269" name="Picture 438" descr="desktop_computer_stylized_medium">
                  <a:extLst>
                    <a:ext uri="{FF2B5EF4-FFF2-40B4-BE49-F238E27FC236}">
                      <a16:creationId xmlns:a16="http://schemas.microsoft.com/office/drawing/2014/main" id="{AD14A203-3912-324B-BE4F-9D6A4285C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Freeform 439">
                  <a:extLst>
                    <a:ext uri="{FF2B5EF4-FFF2-40B4-BE49-F238E27FC236}">
                      <a16:creationId xmlns:a16="http://schemas.microsoft.com/office/drawing/2014/main" id="{9E88436B-4E0D-D149-A214-D937D45DEA0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7" name="Rectangle 115">
                <a:extLst>
                  <a:ext uri="{FF2B5EF4-FFF2-40B4-BE49-F238E27FC236}">
                    <a16:creationId xmlns:a16="http://schemas.microsoft.com/office/drawing/2014/main" id="{0DEA31A9-2C76-564E-B16F-DBD697177EA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8" name="Text Box 116">
                <a:extLst>
                  <a:ext uri="{FF2B5EF4-FFF2-40B4-BE49-F238E27FC236}">
                    <a16:creationId xmlns:a16="http://schemas.microsoft.com/office/drawing/2014/main" id="{7655A215-ADF5-8C47-8D04-DDBF56AFD7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4" name="Group 442">
              <a:extLst>
                <a:ext uri="{FF2B5EF4-FFF2-40B4-BE49-F238E27FC236}">
                  <a16:creationId xmlns:a16="http://schemas.microsoft.com/office/drawing/2014/main" id="{30600299-25CF-4A4E-8A3B-15590AC954A1}"/>
                </a:ext>
              </a:extLst>
            </p:cNvPr>
            <p:cNvGrpSpPr>
              <a:grpSpLocks/>
            </p:cNvGrpSpPr>
            <p:nvPr/>
          </p:nvGrpSpPr>
          <p:grpSpPr bwMode="auto">
            <a:xfrm>
              <a:off x="3346" y="3446"/>
              <a:ext cx="583" cy="664"/>
              <a:chOff x="3566" y="550"/>
              <a:chExt cx="583" cy="664"/>
            </a:xfrm>
          </p:grpSpPr>
          <p:grpSp>
            <p:nvGrpSpPr>
              <p:cNvPr id="261" name="Group 443">
                <a:extLst>
                  <a:ext uri="{FF2B5EF4-FFF2-40B4-BE49-F238E27FC236}">
                    <a16:creationId xmlns:a16="http://schemas.microsoft.com/office/drawing/2014/main" id="{116521D6-39B6-ED4D-BF9D-4EDC84BB43B2}"/>
                  </a:ext>
                </a:extLst>
              </p:cNvPr>
              <p:cNvGrpSpPr>
                <a:grpSpLocks/>
              </p:cNvGrpSpPr>
              <p:nvPr/>
            </p:nvGrpSpPr>
            <p:grpSpPr bwMode="auto">
              <a:xfrm>
                <a:off x="3588" y="692"/>
                <a:ext cx="561" cy="522"/>
                <a:chOff x="-44" y="1473"/>
                <a:chExt cx="981" cy="1105"/>
              </a:xfrm>
            </p:grpSpPr>
            <p:pic>
              <p:nvPicPr>
                <p:cNvPr id="264" name="Picture 444" descr="desktop_computer_stylized_medium">
                  <a:extLst>
                    <a:ext uri="{FF2B5EF4-FFF2-40B4-BE49-F238E27FC236}">
                      <a16:creationId xmlns:a16="http://schemas.microsoft.com/office/drawing/2014/main" id="{B764D5A2-AAF9-6F4A-AD12-7AF1E69A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445">
                  <a:extLst>
                    <a:ext uri="{FF2B5EF4-FFF2-40B4-BE49-F238E27FC236}">
                      <a16:creationId xmlns:a16="http://schemas.microsoft.com/office/drawing/2014/main" id="{1CF12910-951A-5444-81F3-DDC16C9510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2" name="Rectangle 115">
                <a:extLst>
                  <a:ext uri="{FF2B5EF4-FFF2-40B4-BE49-F238E27FC236}">
                    <a16:creationId xmlns:a16="http://schemas.microsoft.com/office/drawing/2014/main" id="{E6B060FF-D007-3348-A6C9-A56534FB0EB9}"/>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Text Box 116">
                <a:extLst>
                  <a:ext uri="{FF2B5EF4-FFF2-40B4-BE49-F238E27FC236}">
                    <a16:creationId xmlns:a16="http://schemas.microsoft.com/office/drawing/2014/main" id="{D67C13D0-AC42-8E4B-9B42-5CEAC13028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5" name="Group 448">
              <a:extLst>
                <a:ext uri="{FF2B5EF4-FFF2-40B4-BE49-F238E27FC236}">
                  <a16:creationId xmlns:a16="http://schemas.microsoft.com/office/drawing/2014/main" id="{8E0DD129-7A33-3E4A-8455-FC51B1CF677D}"/>
                </a:ext>
              </a:extLst>
            </p:cNvPr>
            <p:cNvGrpSpPr>
              <a:grpSpLocks/>
            </p:cNvGrpSpPr>
            <p:nvPr/>
          </p:nvGrpSpPr>
          <p:grpSpPr bwMode="auto">
            <a:xfrm>
              <a:off x="3805" y="3056"/>
              <a:ext cx="583" cy="664"/>
              <a:chOff x="3566" y="550"/>
              <a:chExt cx="583" cy="664"/>
            </a:xfrm>
          </p:grpSpPr>
          <p:grpSp>
            <p:nvGrpSpPr>
              <p:cNvPr id="256" name="Group 449">
                <a:extLst>
                  <a:ext uri="{FF2B5EF4-FFF2-40B4-BE49-F238E27FC236}">
                    <a16:creationId xmlns:a16="http://schemas.microsoft.com/office/drawing/2014/main" id="{90AB032A-A3B7-3748-9489-8C4F91558160}"/>
                  </a:ext>
                </a:extLst>
              </p:cNvPr>
              <p:cNvGrpSpPr>
                <a:grpSpLocks/>
              </p:cNvGrpSpPr>
              <p:nvPr/>
            </p:nvGrpSpPr>
            <p:grpSpPr bwMode="auto">
              <a:xfrm>
                <a:off x="3588" y="692"/>
                <a:ext cx="561" cy="522"/>
                <a:chOff x="-44" y="1473"/>
                <a:chExt cx="981" cy="1105"/>
              </a:xfrm>
            </p:grpSpPr>
            <p:pic>
              <p:nvPicPr>
                <p:cNvPr id="259" name="Picture 450" descr="desktop_computer_stylized_medium">
                  <a:extLst>
                    <a:ext uri="{FF2B5EF4-FFF2-40B4-BE49-F238E27FC236}">
                      <a16:creationId xmlns:a16="http://schemas.microsoft.com/office/drawing/2014/main" id="{DE476DC9-0E4F-314D-82DF-D6027FE6D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451">
                  <a:extLst>
                    <a:ext uri="{FF2B5EF4-FFF2-40B4-BE49-F238E27FC236}">
                      <a16:creationId xmlns:a16="http://schemas.microsoft.com/office/drawing/2014/main" id="{234ABE2F-A8B4-8542-94E8-78DDE67E3E2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B0E02959-4482-944E-9351-976262974C1F}"/>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53D455CA-494C-3941-B909-EFE07A9B71F3}"/>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 protocol</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between mail servers to send email messages</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client: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sending mail server</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ja-JP"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“server”: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receiving mail server</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2E7737B7-4792-4C4D-ADC2-1233AEC89C9C}"/>
              </a:ext>
            </a:extLst>
          </p:cNvPr>
          <p:cNvGrpSpPr/>
          <p:nvPr/>
        </p:nvGrpSpPr>
        <p:grpSpPr>
          <a:xfrm>
            <a:off x="6988233" y="2128058"/>
            <a:ext cx="2391295" cy="1864822"/>
            <a:chOff x="6988233" y="2128058"/>
            <a:chExt cx="2391295" cy="1864822"/>
          </a:xfrm>
        </p:grpSpPr>
        <p:sp>
          <p:nvSpPr>
            <p:cNvPr id="6" name="Oval 5">
              <a:extLst>
                <a:ext uri="{FF2B5EF4-FFF2-40B4-BE49-F238E27FC236}">
                  <a16:creationId xmlns:a16="http://schemas.microsoft.com/office/drawing/2014/main" id="{59B212E0-3D25-5C48-91EF-9330F70E0B9C}"/>
                </a:ext>
              </a:extLst>
            </p:cNvPr>
            <p:cNvSpPr/>
            <p:nvPr/>
          </p:nvSpPr>
          <p:spPr>
            <a:xfrm>
              <a:off x="8262851" y="212805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E403B798-6196-3C4A-B374-5D484B4CC8E5}"/>
                </a:ext>
              </a:extLst>
            </p:cNvPr>
            <p:cNvSpPr/>
            <p:nvPr/>
          </p:nvSpPr>
          <p:spPr>
            <a:xfrm>
              <a:off x="8298873" y="337773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C60CAC5E-6F7C-8B4C-90CB-74107EEAC9E4}"/>
                </a:ext>
              </a:extLst>
            </p:cNvPr>
            <p:cNvSpPr/>
            <p:nvPr/>
          </p:nvSpPr>
          <p:spPr>
            <a:xfrm>
              <a:off x="6988233" y="2781993"/>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173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Effect transition="in" filter="dissolve">
                                      <p:cBhvr>
                                        <p:cTn id="7" dur="500"/>
                                        <p:tgtEl>
                                          <p:spTgt spid="21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16">
                                            <p:txEl>
                                              <p:pRg st="2" end="2"/>
                                            </p:txEl>
                                          </p:spTgt>
                                        </p:tgtEl>
                                        <p:attrNameLst>
                                          <p:attrName>style.visibility</p:attrName>
                                        </p:attrNameLst>
                                      </p:cBhvr>
                                      <p:to>
                                        <p:strVal val="visible"/>
                                      </p:to>
                                    </p:set>
                                    <p:animEffect transition="in" filter="dissolve">
                                      <p:cBhvr>
                                        <p:cTn id="10" dur="500"/>
                                        <p:tgtEl>
                                          <p:spTgt spid="21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16">
                                            <p:txEl>
                                              <p:pRg st="3" end="3"/>
                                            </p:txEl>
                                          </p:spTgt>
                                        </p:tgtEl>
                                        <p:attrNameLst>
                                          <p:attrName>style.visibility</p:attrName>
                                        </p:attrNameLst>
                                      </p:cBhvr>
                                      <p:to>
                                        <p:strVal val="visible"/>
                                      </p:to>
                                    </p:set>
                                    <p:animEffect transition="in" filter="dissolve">
                                      <p:cBhvr>
                                        <p:cTn id="13" dur="500"/>
                                        <p:tgtEl>
                                          <p:spTgt spid="216">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Mail message format</a:t>
            </a:r>
            <a:endParaRPr lang="en-US" sz="4400">
              <a:cs typeface="Calibri" panose="020F0502020204030204" pitchFamily="34" charset="0"/>
            </a:endParaRPr>
          </a:p>
        </p:txBody>
      </p:sp>
      <p:sp>
        <p:nvSpPr>
          <p:cNvPr id="6" name="Rectangle 3">
            <a:extLst>
              <a:ext uri="{FF2B5EF4-FFF2-40B4-BE49-F238E27FC236}">
                <a16:creationId xmlns:a16="http://schemas.microsoft.com/office/drawing/2014/main" id="{81957B58-E235-B248-9DD8-EB83AEA89A77}"/>
              </a:ext>
            </a:extLst>
          </p:cNvPr>
          <p:cNvSpPr txBox="1">
            <a:spLocks noChangeArrowheads="1"/>
          </p:cNvSpPr>
          <p:nvPr/>
        </p:nvSpPr>
        <p:spPr>
          <a:xfrm>
            <a:off x="819954" y="1518446"/>
            <a:ext cx="10701485" cy="18565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protocol for exchanging e-mail messages, defined in RFC 5321 (like RFC 7231 defines HTTP)</a:t>
            </a:r>
          </a:p>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RFC 2822 defines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syntax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for e-mail message itself (like HTML defines syntax for web documents)</a:t>
            </a:r>
          </a:p>
        </p:txBody>
      </p:sp>
      <p:sp>
        <p:nvSpPr>
          <p:cNvPr id="17" name="Rectangle 5">
            <a:extLst>
              <a:ext uri="{FF2B5EF4-FFF2-40B4-BE49-F238E27FC236}">
                <a16:creationId xmlns:a16="http://schemas.microsoft.com/office/drawing/2014/main" id="{90AB71C4-0C4F-CA48-A7D0-41E1DC5A2390}"/>
              </a:ext>
            </a:extLst>
          </p:cNvPr>
          <p:cNvSpPr>
            <a:spLocks noChangeArrowheads="1"/>
          </p:cNvSpPr>
          <p:nvPr/>
        </p:nvSpPr>
        <p:spPr bwMode="auto">
          <a:xfrm>
            <a:off x="8111539" y="3317071"/>
            <a:ext cx="2832100" cy="431800"/>
          </a:xfrm>
          <a:prstGeom prst="rect">
            <a:avLst/>
          </a:prstGeom>
          <a:solidFill>
            <a:srgbClr val="00CC9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header</a:t>
            </a:r>
          </a:p>
        </p:txBody>
      </p:sp>
      <p:sp>
        <p:nvSpPr>
          <p:cNvPr id="18" name="Rectangle 7">
            <a:extLst>
              <a:ext uri="{FF2B5EF4-FFF2-40B4-BE49-F238E27FC236}">
                <a16:creationId xmlns:a16="http://schemas.microsoft.com/office/drawing/2014/main" id="{CDEC6892-2B97-054E-BBD0-0613AB2823BD}"/>
              </a:ext>
            </a:extLst>
          </p:cNvPr>
          <p:cNvSpPr>
            <a:spLocks noChangeArrowheads="1"/>
          </p:cNvSpPr>
          <p:nvPr/>
        </p:nvSpPr>
        <p:spPr bwMode="auto">
          <a:xfrm>
            <a:off x="8111539" y="4129871"/>
            <a:ext cx="2832100" cy="1739900"/>
          </a:xfrm>
          <a:prstGeom prst="rect">
            <a:avLst/>
          </a:prstGeom>
          <a:solidFill>
            <a:srgbClr val="3333CC"/>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body</a:t>
            </a:r>
          </a:p>
        </p:txBody>
      </p:sp>
      <p:sp>
        <p:nvSpPr>
          <p:cNvPr id="19" name="Rectangle 9">
            <a:extLst>
              <a:ext uri="{FF2B5EF4-FFF2-40B4-BE49-F238E27FC236}">
                <a16:creationId xmlns:a16="http://schemas.microsoft.com/office/drawing/2014/main" id="{C0E3FED1-4363-5F4D-B639-F7151E3E3FAF}"/>
              </a:ext>
            </a:extLst>
          </p:cNvPr>
          <p:cNvSpPr>
            <a:spLocks noChangeArrowheads="1"/>
          </p:cNvSpPr>
          <p:nvPr/>
        </p:nvSpPr>
        <p:spPr bwMode="auto">
          <a:xfrm>
            <a:off x="7908339" y="3202771"/>
            <a:ext cx="3238500" cy="3073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11">
            <a:extLst>
              <a:ext uri="{FF2B5EF4-FFF2-40B4-BE49-F238E27FC236}">
                <a16:creationId xmlns:a16="http://schemas.microsoft.com/office/drawing/2014/main" id="{86B4C984-46A5-C043-8ED7-4BFCACE5EF20}"/>
              </a:ext>
            </a:extLst>
          </p:cNvPr>
          <p:cNvSpPr>
            <a:spLocks noChangeShapeType="1"/>
          </p:cNvSpPr>
          <p:nvPr/>
        </p:nvSpPr>
        <p:spPr bwMode="auto">
          <a:xfrm flipV="1">
            <a:off x="1567314" y="5094521"/>
            <a:ext cx="6544225" cy="8127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22" name="Text Box 13">
            <a:extLst>
              <a:ext uri="{FF2B5EF4-FFF2-40B4-BE49-F238E27FC236}">
                <a16:creationId xmlns:a16="http://schemas.microsoft.com/office/drawing/2014/main" id="{C5431D6F-96A3-734C-8517-99FCE98FAD76}"/>
              </a:ext>
            </a:extLst>
          </p:cNvPr>
          <p:cNvSpPr txBox="1">
            <a:spLocks noChangeArrowheads="1"/>
          </p:cNvSpPr>
          <p:nvPr/>
        </p:nvSpPr>
        <p:spPr bwMode="auto">
          <a:xfrm>
            <a:off x="11272252" y="3537734"/>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blank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p:txBody>
      </p:sp>
      <p:sp>
        <p:nvSpPr>
          <p:cNvPr id="23" name="Line 14">
            <a:extLst>
              <a:ext uri="{FF2B5EF4-FFF2-40B4-BE49-F238E27FC236}">
                <a16:creationId xmlns:a16="http://schemas.microsoft.com/office/drawing/2014/main" id="{EC853BB6-31B4-4243-A729-4094617E6DF8}"/>
              </a:ext>
            </a:extLst>
          </p:cNvPr>
          <p:cNvSpPr>
            <a:spLocks noChangeShapeType="1"/>
          </p:cNvSpPr>
          <p:nvPr/>
        </p:nvSpPr>
        <p:spPr bwMode="auto">
          <a:xfrm flipH="1">
            <a:off x="10384839" y="3977471"/>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8B4D68C-13CF-8640-BB04-F138B198C88E}"/>
              </a:ext>
            </a:extLst>
          </p:cNvPr>
          <p:cNvCxnSpPr>
            <a:cxnSpLocks/>
          </p:cNvCxnSpPr>
          <p:nvPr/>
        </p:nvCxnSpPr>
        <p:spPr>
          <a:xfrm>
            <a:off x="3614057" y="3531161"/>
            <a:ext cx="44249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0542D48-C74E-9945-A7DE-1939CC0DD67B}"/>
              </a:ext>
            </a:extLst>
          </p:cNvPr>
          <p:cNvSpPr txBox="1">
            <a:spLocks noChangeArrowheads="1"/>
          </p:cNvSpPr>
          <p:nvPr/>
        </p:nvSpPr>
        <p:spPr>
          <a:xfrm>
            <a:off x="889227" y="3300140"/>
            <a:ext cx="6379126" cy="303415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header lines, e.g.,</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From:</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Subject:</a:t>
            </a:r>
          </a:p>
          <a:p>
            <a:pPr marL="403225" marR="0" lvl="1" indent="0"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these lines, within the body of the email message area different from </a:t>
            </a:r>
            <a:r>
              <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MAIL FROM:, RCPT TO:</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commands!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Body: the “</a:t>
            </a:r>
            <a:r>
              <a:rPr kumimoji="0" lang="en-US" altLang="ja-JP"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message” ,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ASCII characters only</a:t>
            </a: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88655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dissolve">
                                      <p:cBhvr>
                                        <p:cTn id="15" dur="500"/>
                                        <p:tgtEl>
                                          <p:spTgt spid="1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dissolve">
                                      <p:cBhvr>
                                        <p:cTn id="18" dur="500"/>
                                        <p:tgtEl>
                                          <p:spTgt spid="12">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dissolve">
                                      <p:cBhvr>
                                        <p:cTn id="21" dur="500"/>
                                        <p:tgtEl>
                                          <p:spTgt spid="12">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dissolve">
                                      <p:cBhvr>
                                        <p:cTn id="24" dur="500"/>
                                        <p:tgtEl>
                                          <p:spTgt spid="1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animEffect transition="in" filter="dissolve">
                                      <p:cBhvr>
                                        <p:cTn id="46" dur="500"/>
                                        <p:tgtEl>
                                          <p:spTgt spid="12">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p:bldP spid="23" grpId="0" animBg="1"/>
      <p:bldP spid="23" grpId="1"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Retrieving email: mail access protocols</a:t>
            </a:r>
            <a:endParaRPr lang="en-US" sz="4400">
              <a:cs typeface="Calibri" panose="020F0502020204030204" pitchFamily="34" charset="0"/>
            </a:endParaRPr>
          </a:p>
        </p:txBody>
      </p:sp>
      <p:grpSp>
        <p:nvGrpSpPr>
          <p:cNvPr id="262" name="Group 133">
            <a:extLst>
              <a:ext uri="{FF2B5EF4-FFF2-40B4-BE49-F238E27FC236}">
                <a16:creationId xmlns:a16="http://schemas.microsoft.com/office/drawing/2014/main" id="{962D0EED-8EC0-D944-8706-78D65ED758FC}"/>
              </a:ext>
            </a:extLst>
          </p:cNvPr>
          <p:cNvGrpSpPr>
            <a:grpSpLocks/>
          </p:cNvGrpSpPr>
          <p:nvPr/>
        </p:nvGrpSpPr>
        <p:grpSpPr bwMode="auto">
          <a:xfrm>
            <a:off x="4451528" y="1694089"/>
            <a:ext cx="511175" cy="693738"/>
            <a:chOff x="4140" y="429"/>
            <a:chExt cx="1425" cy="2396"/>
          </a:xfrm>
        </p:grpSpPr>
        <p:sp>
          <p:nvSpPr>
            <p:cNvPr id="351" name="Freeform 134">
              <a:extLst>
                <a:ext uri="{FF2B5EF4-FFF2-40B4-BE49-F238E27FC236}">
                  <a16:creationId xmlns:a16="http://schemas.microsoft.com/office/drawing/2014/main" id="{DCB7F2F1-B08C-9D42-9A9B-C0CA8CC2DF5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35">
              <a:extLst>
                <a:ext uri="{FF2B5EF4-FFF2-40B4-BE49-F238E27FC236}">
                  <a16:creationId xmlns:a16="http://schemas.microsoft.com/office/drawing/2014/main" id="{E057BFF5-9E6F-4743-A805-44D1354D720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Freeform 136">
              <a:extLst>
                <a:ext uri="{FF2B5EF4-FFF2-40B4-BE49-F238E27FC236}">
                  <a16:creationId xmlns:a16="http://schemas.microsoft.com/office/drawing/2014/main" id="{794C2025-779C-7143-89C2-171CFB0188B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Freeform 137">
              <a:extLst>
                <a:ext uri="{FF2B5EF4-FFF2-40B4-BE49-F238E27FC236}">
                  <a16:creationId xmlns:a16="http://schemas.microsoft.com/office/drawing/2014/main" id="{A80FAE7D-8D21-BC47-907D-F96620BB907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Rectangle 138">
              <a:extLst>
                <a:ext uri="{FF2B5EF4-FFF2-40B4-BE49-F238E27FC236}">
                  <a16:creationId xmlns:a16="http://schemas.microsoft.com/office/drawing/2014/main" id="{616938A0-6228-6140-BCFA-473AB9A592A8}"/>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6" name="Group 139">
              <a:extLst>
                <a:ext uri="{FF2B5EF4-FFF2-40B4-BE49-F238E27FC236}">
                  <a16:creationId xmlns:a16="http://schemas.microsoft.com/office/drawing/2014/main" id="{87FBA1B9-AC0E-BF4F-A5C2-F38DA460D10C}"/>
                </a:ext>
              </a:extLst>
            </p:cNvPr>
            <p:cNvGrpSpPr>
              <a:grpSpLocks/>
            </p:cNvGrpSpPr>
            <p:nvPr/>
          </p:nvGrpSpPr>
          <p:grpSpPr bwMode="auto">
            <a:xfrm>
              <a:off x="4749" y="668"/>
              <a:ext cx="581" cy="145"/>
              <a:chOff x="614" y="2568"/>
              <a:chExt cx="725" cy="139"/>
            </a:xfrm>
          </p:grpSpPr>
          <p:sp>
            <p:nvSpPr>
              <p:cNvPr id="381" name="AutoShape 140">
                <a:extLst>
                  <a:ext uri="{FF2B5EF4-FFF2-40B4-BE49-F238E27FC236}">
                    <a16:creationId xmlns:a16="http://schemas.microsoft.com/office/drawing/2014/main" id="{84143FD8-E0F9-DF48-B4AF-0D12414A3C0B}"/>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AutoShape 141">
                <a:extLst>
                  <a:ext uri="{FF2B5EF4-FFF2-40B4-BE49-F238E27FC236}">
                    <a16:creationId xmlns:a16="http://schemas.microsoft.com/office/drawing/2014/main" id="{F75D69FA-178C-FF48-AF93-8D22328C7050}"/>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7" name="Rectangle 142">
              <a:extLst>
                <a:ext uri="{FF2B5EF4-FFF2-40B4-BE49-F238E27FC236}">
                  <a16:creationId xmlns:a16="http://schemas.microsoft.com/office/drawing/2014/main" id="{79EE47BA-DDCB-AE42-849E-EAA9A961AC1F}"/>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43">
              <a:extLst>
                <a:ext uri="{FF2B5EF4-FFF2-40B4-BE49-F238E27FC236}">
                  <a16:creationId xmlns:a16="http://schemas.microsoft.com/office/drawing/2014/main" id="{52DF3659-7462-174D-BF79-583260D64939}"/>
                </a:ext>
              </a:extLst>
            </p:cNvPr>
            <p:cNvGrpSpPr>
              <a:grpSpLocks/>
            </p:cNvGrpSpPr>
            <p:nvPr/>
          </p:nvGrpSpPr>
          <p:grpSpPr bwMode="auto">
            <a:xfrm>
              <a:off x="4747" y="994"/>
              <a:ext cx="581" cy="134"/>
              <a:chOff x="614" y="2568"/>
              <a:chExt cx="725" cy="139"/>
            </a:xfrm>
          </p:grpSpPr>
          <p:sp>
            <p:nvSpPr>
              <p:cNvPr id="379" name="AutoShape 144">
                <a:extLst>
                  <a:ext uri="{FF2B5EF4-FFF2-40B4-BE49-F238E27FC236}">
                    <a16:creationId xmlns:a16="http://schemas.microsoft.com/office/drawing/2014/main" id="{9E1E1420-2718-EE4C-9DB5-D20E625D4DAC}"/>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145">
                <a:extLst>
                  <a:ext uri="{FF2B5EF4-FFF2-40B4-BE49-F238E27FC236}">
                    <a16:creationId xmlns:a16="http://schemas.microsoft.com/office/drawing/2014/main" id="{311E1D1D-C4BA-C14B-AB5E-7D9E9CB99C08}"/>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9" name="Rectangle 146">
              <a:extLst>
                <a:ext uri="{FF2B5EF4-FFF2-40B4-BE49-F238E27FC236}">
                  <a16:creationId xmlns:a16="http://schemas.microsoft.com/office/drawing/2014/main" id="{A208931F-C1D7-4D44-9151-6D63CB811A8B}"/>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147">
              <a:extLst>
                <a:ext uri="{FF2B5EF4-FFF2-40B4-BE49-F238E27FC236}">
                  <a16:creationId xmlns:a16="http://schemas.microsoft.com/office/drawing/2014/main" id="{85597E8B-CF6B-C244-96B8-D967A88BD6FE}"/>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1" name="Group 148">
              <a:extLst>
                <a:ext uri="{FF2B5EF4-FFF2-40B4-BE49-F238E27FC236}">
                  <a16:creationId xmlns:a16="http://schemas.microsoft.com/office/drawing/2014/main" id="{13DDD94F-DFC2-E744-ADF7-A896AEDA93D2}"/>
                </a:ext>
              </a:extLst>
            </p:cNvPr>
            <p:cNvGrpSpPr>
              <a:grpSpLocks/>
            </p:cNvGrpSpPr>
            <p:nvPr/>
          </p:nvGrpSpPr>
          <p:grpSpPr bwMode="auto">
            <a:xfrm>
              <a:off x="4735" y="1627"/>
              <a:ext cx="582" cy="151"/>
              <a:chOff x="614" y="2568"/>
              <a:chExt cx="725" cy="139"/>
            </a:xfrm>
          </p:grpSpPr>
          <p:sp>
            <p:nvSpPr>
              <p:cNvPr id="377" name="AutoShape 149">
                <a:extLst>
                  <a:ext uri="{FF2B5EF4-FFF2-40B4-BE49-F238E27FC236}">
                    <a16:creationId xmlns:a16="http://schemas.microsoft.com/office/drawing/2014/main" id="{3E8C962F-C7BD-B44F-978E-C803F5452586}"/>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AutoShape 150">
                <a:extLst>
                  <a:ext uri="{FF2B5EF4-FFF2-40B4-BE49-F238E27FC236}">
                    <a16:creationId xmlns:a16="http://schemas.microsoft.com/office/drawing/2014/main" id="{E65F62EE-08D0-BF46-9BB6-23FEA82DDB56}"/>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2" name="Freeform 151">
              <a:extLst>
                <a:ext uri="{FF2B5EF4-FFF2-40B4-BE49-F238E27FC236}">
                  <a16:creationId xmlns:a16="http://schemas.microsoft.com/office/drawing/2014/main" id="{60E83399-FCB4-324A-B4BD-B8F23659596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3" name="Group 152">
              <a:extLst>
                <a:ext uri="{FF2B5EF4-FFF2-40B4-BE49-F238E27FC236}">
                  <a16:creationId xmlns:a16="http://schemas.microsoft.com/office/drawing/2014/main" id="{87A9E3BB-3D7B-8247-845C-C0F0EBB963AB}"/>
                </a:ext>
              </a:extLst>
            </p:cNvPr>
            <p:cNvGrpSpPr>
              <a:grpSpLocks/>
            </p:cNvGrpSpPr>
            <p:nvPr/>
          </p:nvGrpSpPr>
          <p:grpSpPr bwMode="auto">
            <a:xfrm>
              <a:off x="4739" y="1327"/>
              <a:ext cx="582" cy="139"/>
              <a:chOff x="614" y="2568"/>
              <a:chExt cx="725" cy="139"/>
            </a:xfrm>
          </p:grpSpPr>
          <p:sp>
            <p:nvSpPr>
              <p:cNvPr id="375" name="AutoShape 153">
                <a:extLst>
                  <a:ext uri="{FF2B5EF4-FFF2-40B4-BE49-F238E27FC236}">
                    <a16:creationId xmlns:a16="http://schemas.microsoft.com/office/drawing/2014/main" id="{7C75A8D8-585C-B74B-A8B7-1BE5B537853B}"/>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AutoShape 154">
                <a:extLst>
                  <a:ext uri="{FF2B5EF4-FFF2-40B4-BE49-F238E27FC236}">
                    <a16:creationId xmlns:a16="http://schemas.microsoft.com/office/drawing/2014/main" id="{22C9496F-6ACA-5348-BD7C-54B2C4BDD199}"/>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4" name="Rectangle 155">
              <a:extLst>
                <a:ext uri="{FF2B5EF4-FFF2-40B4-BE49-F238E27FC236}">
                  <a16:creationId xmlns:a16="http://schemas.microsoft.com/office/drawing/2014/main" id="{3A93ED27-82F2-8540-8D23-33AD2D2EE47A}"/>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156">
              <a:extLst>
                <a:ext uri="{FF2B5EF4-FFF2-40B4-BE49-F238E27FC236}">
                  <a16:creationId xmlns:a16="http://schemas.microsoft.com/office/drawing/2014/main" id="{0292C05A-662A-5445-B8CB-FAA09E805A6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Freeform 157">
              <a:extLst>
                <a:ext uri="{FF2B5EF4-FFF2-40B4-BE49-F238E27FC236}">
                  <a16:creationId xmlns:a16="http://schemas.microsoft.com/office/drawing/2014/main" id="{4AA45BB6-3C27-E64E-8383-C80FAEA53A3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158">
              <a:extLst>
                <a:ext uri="{FF2B5EF4-FFF2-40B4-BE49-F238E27FC236}">
                  <a16:creationId xmlns:a16="http://schemas.microsoft.com/office/drawing/2014/main" id="{95B86A35-1D75-5C49-936B-687C0ACE7FD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Freeform 159">
              <a:extLst>
                <a:ext uri="{FF2B5EF4-FFF2-40B4-BE49-F238E27FC236}">
                  <a16:creationId xmlns:a16="http://schemas.microsoft.com/office/drawing/2014/main" id="{1EEE46FE-29EC-9D4E-A9F0-12F15C389E7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AutoShape 160">
              <a:extLst>
                <a:ext uri="{FF2B5EF4-FFF2-40B4-BE49-F238E27FC236}">
                  <a16:creationId xmlns:a16="http://schemas.microsoft.com/office/drawing/2014/main" id="{77C78D76-E4BF-FC4E-85A3-25D74AAE0F1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AutoShape 161">
              <a:extLst>
                <a:ext uri="{FF2B5EF4-FFF2-40B4-BE49-F238E27FC236}">
                  <a16:creationId xmlns:a16="http://schemas.microsoft.com/office/drawing/2014/main" id="{1A647E10-4CD3-9C49-9E7D-932D48250838}"/>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Oval 162">
              <a:extLst>
                <a:ext uri="{FF2B5EF4-FFF2-40B4-BE49-F238E27FC236}">
                  <a16:creationId xmlns:a16="http://schemas.microsoft.com/office/drawing/2014/main" id="{43EFA142-8DAD-3D46-A09E-08B75C8DFF6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Oval 163">
              <a:extLst>
                <a:ext uri="{FF2B5EF4-FFF2-40B4-BE49-F238E27FC236}">
                  <a16:creationId xmlns:a16="http://schemas.microsoft.com/office/drawing/2014/main" id="{A31EBF34-4197-3041-BA0D-DA86EAB8CBC9}"/>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 name="Oval 164">
              <a:extLst>
                <a:ext uri="{FF2B5EF4-FFF2-40B4-BE49-F238E27FC236}">
                  <a16:creationId xmlns:a16="http://schemas.microsoft.com/office/drawing/2014/main" id="{C69F2F21-A598-194E-8061-42E20C13291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65">
              <a:extLst>
                <a:ext uri="{FF2B5EF4-FFF2-40B4-BE49-F238E27FC236}">
                  <a16:creationId xmlns:a16="http://schemas.microsoft.com/office/drawing/2014/main" id="{C6C7B11F-80C5-CE4C-8737-FB4903EEBCB3}"/>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3" name="Group 100">
            <a:extLst>
              <a:ext uri="{FF2B5EF4-FFF2-40B4-BE49-F238E27FC236}">
                <a16:creationId xmlns:a16="http://schemas.microsoft.com/office/drawing/2014/main" id="{425D51F3-48C9-9A40-B992-AE005FAB2C33}"/>
              </a:ext>
            </a:extLst>
          </p:cNvPr>
          <p:cNvGrpSpPr>
            <a:grpSpLocks/>
          </p:cNvGrpSpPr>
          <p:nvPr/>
        </p:nvGrpSpPr>
        <p:grpSpPr bwMode="auto">
          <a:xfrm>
            <a:off x="6137453" y="1703614"/>
            <a:ext cx="511175" cy="693738"/>
            <a:chOff x="4140" y="429"/>
            <a:chExt cx="1425" cy="2396"/>
          </a:xfrm>
        </p:grpSpPr>
        <p:sp>
          <p:nvSpPr>
            <p:cNvPr id="319" name="Freeform 101">
              <a:extLst>
                <a:ext uri="{FF2B5EF4-FFF2-40B4-BE49-F238E27FC236}">
                  <a16:creationId xmlns:a16="http://schemas.microsoft.com/office/drawing/2014/main" id="{4DE11FE1-ABE4-5449-9F07-FF92B120373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02">
              <a:extLst>
                <a:ext uri="{FF2B5EF4-FFF2-40B4-BE49-F238E27FC236}">
                  <a16:creationId xmlns:a16="http://schemas.microsoft.com/office/drawing/2014/main" id="{F28617B4-246C-4142-9D1A-885008483BC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Freeform 103">
              <a:extLst>
                <a:ext uri="{FF2B5EF4-FFF2-40B4-BE49-F238E27FC236}">
                  <a16:creationId xmlns:a16="http://schemas.microsoft.com/office/drawing/2014/main" id="{695E4127-E30B-0140-BBC3-EE8AA864D6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Freeform 104">
              <a:extLst>
                <a:ext uri="{FF2B5EF4-FFF2-40B4-BE49-F238E27FC236}">
                  <a16:creationId xmlns:a16="http://schemas.microsoft.com/office/drawing/2014/main" id="{107A5B24-681B-3348-B947-27500FBE7EF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3" name="Rectangle 105">
              <a:extLst>
                <a:ext uri="{FF2B5EF4-FFF2-40B4-BE49-F238E27FC236}">
                  <a16:creationId xmlns:a16="http://schemas.microsoft.com/office/drawing/2014/main" id="{3B9FBC9B-DB47-3440-A3A7-D9397DA36DF3}"/>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4" name="Group 106">
              <a:extLst>
                <a:ext uri="{FF2B5EF4-FFF2-40B4-BE49-F238E27FC236}">
                  <a16:creationId xmlns:a16="http://schemas.microsoft.com/office/drawing/2014/main" id="{D4DB1272-AC30-B740-A818-112B7B016159}"/>
                </a:ext>
              </a:extLst>
            </p:cNvPr>
            <p:cNvGrpSpPr>
              <a:grpSpLocks/>
            </p:cNvGrpSpPr>
            <p:nvPr/>
          </p:nvGrpSpPr>
          <p:grpSpPr bwMode="auto">
            <a:xfrm>
              <a:off x="4749" y="668"/>
              <a:ext cx="581" cy="145"/>
              <a:chOff x="614" y="2568"/>
              <a:chExt cx="725" cy="139"/>
            </a:xfrm>
          </p:grpSpPr>
          <p:sp>
            <p:nvSpPr>
              <p:cNvPr id="349" name="AutoShape 107">
                <a:extLst>
                  <a:ext uri="{FF2B5EF4-FFF2-40B4-BE49-F238E27FC236}">
                    <a16:creationId xmlns:a16="http://schemas.microsoft.com/office/drawing/2014/main" id="{E4E7D8BF-C451-2149-AB56-5952A4BC1EC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AutoShape 108">
                <a:extLst>
                  <a:ext uri="{FF2B5EF4-FFF2-40B4-BE49-F238E27FC236}">
                    <a16:creationId xmlns:a16="http://schemas.microsoft.com/office/drawing/2014/main" id="{CA9F9DDC-D2E0-9445-8E09-E2A450486D51}"/>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5" name="Rectangle 109">
              <a:extLst>
                <a:ext uri="{FF2B5EF4-FFF2-40B4-BE49-F238E27FC236}">
                  <a16:creationId xmlns:a16="http://schemas.microsoft.com/office/drawing/2014/main" id="{8B4A1DB1-B64D-E342-AC38-F13AC2BB24CB}"/>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10">
              <a:extLst>
                <a:ext uri="{FF2B5EF4-FFF2-40B4-BE49-F238E27FC236}">
                  <a16:creationId xmlns:a16="http://schemas.microsoft.com/office/drawing/2014/main" id="{8699E1EB-58F7-EB4A-BE56-52A7A29FB724}"/>
                </a:ext>
              </a:extLst>
            </p:cNvPr>
            <p:cNvGrpSpPr>
              <a:grpSpLocks/>
            </p:cNvGrpSpPr>
            <p:nvPr/>
          </p:nvGrpSpPr>
          <p:grpSpPr bwMode="auto">
            <a:xfrm>
              <a:off x="4747" y="994"/>
              <a:ext cx="581" cy="134"/>
              <a:chOff x="614" y="2568"/>
              <a:chExt cx="725" cy="139"/>
            </a:xfrm>
          </p:grpSpPr>
          <p:sp>
            <p:nvSpPr>
              <p:cNvPr id="347" name="AutoShape 111">
                <a:extLst>
                  <a:ext uri="{FF2B5EF4-FFF2-40B4-BE49-F238E27FC236}">
                    <a16:creationId xmlns:a16="http://schemas.microsoft.com/office/drawing/2014/main" id="{8755B864-D5D9-3F48-B106-5195BC479755}"/>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112">
                <a:extLst>
                  <a:ext uri="{FF2B5EF4-FFF2-40B4-BE49-F238E27FC236}">
                    <a16:creationId xmlns:a16="http://schemas.microsoft.com/office/drawing/2014/main" id="{5EA94929-40C1-1844-A278-8A7EB9C8F32E}"/>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7" name="Rectangle 113">
              <a:extLst>
                <a:ext uri="{FF2B5EF4-FFF2-40B4-BE49-F238E27FC236}">
                  <a16:creationId xmlns:a16="http://schemas.microsoft.com/office/drawing/2014/main" id="{C3CA31E7-43E9-C54B-B13E-E2E8356B1BD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Rectangle 114">
              <a:extLst>
                <a:ext uri="{FF2B5EF4-FFF2-40B4-BE49-F238E27FC236}">
                  <a16:creationId xmlns:a16="http://schemas.microsoft.com/office/drawing/2014/main" id="{70DE4D48-FE2E-9C45-9782-5C8939C4A5DF}"/>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9" name="Group 115">
              <a:extLst>
                <a:ext uri="{FF2B5EF4-FFF2-40B4-BE49-F238E27FC236}">
                  <a16:creationId xmlns:a16="http://schemas.microsoft.com/office/drawing/2014/main" id="{BEDE8AC0-C09D-314C-9CF4-3B49C79D8309}"/>
                </a:ext>
              </a:extLst>
            </p:cNvPr>
            <p:cNvGrpSpPr>
              <a:grpSpLocks/>
            </p:cNvGrpSpPr>
            <p:nvPr/>
          </p:nvGrpSpPr>
          <p:grpSpPr bwMode="auto">
            <a:xfrm>
              <a:off x="4735" y="1627"/>
              <a:ext cx="582" cy="151"/>
              <a:chOff x="614" y="2568"/>
              <a:chExt cx="725" cy="139"/>
            </a:xfrm>
          </p:grpSpPr>
          <p:sp>
            <p:nvSpPr>
              <p:cNvPr id="345" name="AutoShape 116">
                <a:extLst>
                  <a:ext uri="{FF2B5EF4-FFF2-40B4-BE49-F238E27FC236}">
                    <a16:creationId xmlns:a16="http://schemas.microsoft.com/office/drawing/2014/main" id="{53CFCEA6-E422-E24C-91CC-6AB2DA5B984C}"/>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AutoShape 117">
                <a:extLst>
                  <a:ext uri="{FF2B5EF4-FFF2-40B4-BE49-F238E27FC236}">
                    <a16:creationId xmlns:a16="http://schemas.microsoft.com/office/drawing/2014/main" id="{FEFA7192-E9ED-D345-AC92-ED008077B392}"/>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0" name="Freeform 118">
              <a:extLst>
                <a:ext uri="{FF2B5EF4-FFF2-40B4-BE49-F238E27FC236}">
                  <a16:creationId xmlns:a16="http://schemas.microsoft.com/office/drawing/2014/main" id="{5FD6018C-4C2B-5147-9A4D-0850B214BBC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1" name="Group 119">
              <a:extLst>
                <a:ext uri="{FF2B5EF4-FFF2-40B4-BE49-F238E27FC236}">
                  <a16:creationId xmlns:a16="http://schemas.microsoft.com/office/drawing/2014/main" id="{0147FEBF-9B07-DB4D-80F0-28CFAFB17548}"/>
                </a:ext>
              </a:extLst>
            </p:cNvPr>
            <p:cNvGrpSpPr>
              <a:grpSpLocks/>
            </p:cNvGrpSpPr>
            <p:nvPr/>
          </p:nvGrpSpPr>
          <p:grpSpPr bwMode="auto">
            <a:xfrm>
              <a:off x="4739" y="1327"/>
              <a:ext cx="582" cy="139"/>
              <a:chOff x="614" y="2568"/>
              <a:chExt cx="725" cy="139"/>
            </a:xfrm>
          </p:grpSpPr>
          <p:sp>
            <p:nvSpPr>
              <p:cNvPr id="343" name="AutoShape 120">
                <a:extLst>
                  <a:ext uri="{FF2B5EF4-FFF2-40B4-BE49-F238E27FC236}">
                    <a16:creationId xmlns:a16="http://schemas.microsoft.com/office/drawing/2014/main" id="{6BEC5FCB-A0E4-2B4D-99A9-AF75102E8932}"/>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AutoShape 121">
                <a:extLst>
                  <a:ext uri="{FF2B5EF4-FFF2-40B4-BE49-F238E27FC236}">
                    <a16:creationId xmlns:a16="http://schemas.microsoft.com/office/drawing/2014/main" id="{DFB1EE8C-1279-5544-ADC0-B00F802A675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2" name="Rectangle 122">
              <a:extLst>
                <a:ext uri="{FF2B5EF4-FFF2-40B4-BE49-F238E27FC236}">
                  <a16:creationId xmlns:a16="http://schemas.microsoft.com/office/drawing/2014/main" id="{24E8BD47-F206-7A48-B906-69B10A9FFC1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Freeform 123">
              <a:extLst>
                <a:ext uri="{FF2B5EF4-FFF2-40B4-BE49-F238E27FC236}">
                  <a16:creationId xmlns:a16="http://schemas.microsoft.com/office/drawing/2014/main" id="{3A63ACAE-F7D6-334D-BAC6-EB19E7953C3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Freeform 124">
              <a:extLst>
                <a:ext uri="{FF2B5EF4-FFF2-40B4-BE49-F238E27FC236}">
                  <a16:creationId xmlns:a16="http://schemas.microsoft.com/office/drawing/2014/main" id="{DBB6882F-25A8-7942-8AB7-E4F1E8EF4C6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Oval 125">
              <a:extLst>
                <a:ext uri="{FF2B5EF4-FFF2-40B4-BE49-F238E27FC236}">
                  <a16:creationId xmlns:a16="http://schemas.microsoft.com/office/drawing/2014/main" id="{1A751CBC-1E6B-3447-89A8-B6CA0042228F}"/>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Freeform 126">
              <a:extLst>
                <a:ext uri="{FF2B5EF4-FFF2-40B4-BE49-F238E27FC236}">
                  <a16:creationId xmlns:a16="http://schemas.microsoft.com/office/drawing/2014/main" id="{EC930019-7A9E-2D4F-9037-E4F5C26D893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AutoShape 127">
              <a:extLst>
                <a:ext uri="{FF2B5EF4-FFF2-40B4-BE49-F238E27FC236}">
                  <a16:creationId xmlns:a16="http://schemas.microsoft.com/office/drawing/2014/main" id="{7F4290BB-A0B2-F146-87B4-626DAAD2FA0E}"/>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AutoShape 128">
              <a:extLst>
                <a:ext uri="{FF2B5EF4-FFF2-40B4-BE49-F238E27FC236}">
                  <a16:creationId xmlns:a16="http://schemas.microsoft.com/office/drawing/2014/main" id="{DE6D89A2-6ADB-E042-9FB2-932318D01D7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Oval 129">
              <a:extLst>
                <a:ext uri="{FF2B5EF4-FFF2-40B4-BE49-F238E27FC236}">
                  <a16:creationId xmlns:a16="http://schemas.microsoft.com/office/drawing/2014/main" id="{8747708C-8EE0-5C44-BC67-5ACC5185A5D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Oval 130">
              <a:extLst>
                <a:ext uri="{FF2B5EF4-FFF2-40B4-BE49-F238E27FC236}">
                  <a16:creationId xmlns:a16="http://schemas.microsoft.com/office/drawing/2014/main" id="{7C3FDD54-230D-8547-8BCF-E82A9284247B}"/>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1" name="Oval 131">
              <a:extLst>
                <a:ext uri="{FF2B5EF4-FFF2-40B4-BE49-F238E27FC236}">
                  <a16:creationId xmlns:a16="http://schemas.microsoft.com/office/drawing/2014/main" id="{42133DC7-7C21-C149-A374-F81A9E0D91A4}"/>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132">
              <a:extLst>
                <a:ext uri="{FF2B5EF4-FFF2-40B4-BE49-F238E27FC236}">
                  <a16:creationId xmlns:a16="http://schemas.microsoft.com/office/drawing/2014/main" id="{9CA18ACF-5AE2-944A-999A-0A4945D54CB6}"/>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4" name="Group 158">
            <a:extLst>
              <a:ext uri="{FF2B5EF4-FFF2-40B4-BE49-F238E27FC236}">
                <a16:creationId xmlns:a16="http://schemas.microsoft.com/office/drawing/2014/main" id="{989EFA5C-2337-B14C-91A8-83B54EA43E37}"/>
              </a:ext>
            </a:extLst>
          </p:cNvPr>
          <p:cNvGrpSpPr>
            <a:grpSpLocks/>
          </p:cNvGrpSpPr>
          <p:nvPr/>
        </p:nvGrpSpPr>
        <p:grpSpPr bwMode="auto">
          <a:xfrm>
            <a:off x="4159429" y="2103665"/>
            <a:ext cx="1689101" cy="1133476"/>
            <a:chOff x="1716" y="1206"/>
            <a:chExt cx="1064" cy="714"/>
          </a:xfrm>
        </p:grpSpPr>
        <p:sp>
          <p:nvSpPr>
            <p:cNvPr id="303" name="Text Box 95">
              <a:extLst>
                <a:ext uri="{FF2B5EF4-FFF2-40B4-BE49-F238E27FC236}">
                  <a16:creationId xmlns:a16="http://schemas.microsoft.com/office/drawing/2014/main" id="{C009C226-FBA8-DB48-ABF5-333250A76D3C}"/>
                </a:ext>
              </a:extLst>
            </p:cNvPr>
            <p:cNvSpPr txBox="1">
              <a:spLocks noChangeArrowheads="1"/>
            </p:cNvSpPr>
            <p:nvPr/>
          </p:nvSpPr>
          <p:spPr bwMode="auto">
            <a:xfrm>
              <a:off x="1716" y="1583"/>
              <a:ext cx="10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4" name="Group 157">
              <a:extLst>
                <a:ext uri="{FF2B5EF4-FFF2-40B4-BE49-F238E27FC236}">
                  <a16:creationId xmlns:a16="http://schemas.microsoft.com/office/drawing/2014/main" id="{619BE879-9F0A-604B-B005-9F7E471C1729}"/>
                </a:ext>
              </a:extLst>
            </p:cNvPr>
            <p:cNvGrpSpPr>
              <a:grpSpLocks/>
            </p:cNvGrpSpPr>
            <p:nvPr/>
          </p:nvGrpSpPr>
          <p:grpSpPr bwMode="auto">
            <a:xfrm>
              <a:off x="1992" y="1206"/>
              <a:ext cx="510" cy="354"/>
              <a:chOff x="2070" y="2004"/>
              <a:chExt cx="510" cy="354"/>
            </a:xfrm>
          </p:grpSpPr>
          <p:sp>
            <p:nvSpPr>
              <p:cNvPr id="305" name="Rectangle 94">
                <a:extLst>
                  <a:ext uri="{FF2B5EF4-FFF2-40B4-BE49-F238E27FC236}">
                    <a16:creationId xmlns:a16="http://schemas.microsoft.com/office/drawing/2014/main" id="{5B36F236-9C70-9F4F-A0BB-DDEC73A67767}"/>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6" name="Rectangle 96">
                <a:extLst>
                  <a:ext uri="{FF2B5EF4-FFF2-40B4-BE49-F238E27FC236}">
                    <a16:creationId xmlns:a16="http://schemas.microsoft.com/office/drawing/2014/main" id="{474FF8AD-41AD-5B4D-B9AF-317E0320017A}"/>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7" name="Line 97">
                <a:extLst>
                  <a:ext uri="{FF2B5EF4-FFF2-40B4-BE49-F238E27FC236}">
                    <a16:creationId xmlns:a16="http://schemas.microsoft.com/office/drawing/2014/main" id="{A863854B-58B3-0746-BB05-4CC473ACCC27}"/>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98">
                <a:extLst>
                  <a:ext uri="{FF2B5EF4-FFF2-40B4-BE49-F238E27FC236}">
                    <a16:creationId xmlns:a16="http://schemas.microsoft.com/office/drawing/2014/main" id="{45A3AD01-9B9C-1044-8CC4-2FA6945C9D88}"/>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Line 99">
                <a:extLst>
                  <a:ext uri="{FF2B5EF4-FFF2-40B4-BE49-F238E27FC236}">
                    <a16:creationId xmlns:a16="http://schemas.microsoft.com/office/drawing/2014/main" id="{A8A7F303-C29D-8048-8A22-5E010224F782}"/>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Line 100">
                <a:extLst>
                  <a:ext uri="{FF2B5EF4-FFF2-40B4-BE49-F238E27FC236}">
                    <a16:creationId xmlns:a16="http://schemas.microsoft.com/office/drawing/2014/main" id="{7423CFF1-7D3B-404B-908C-EF2DF44B8A4F}"/>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Line 101">
                <a:extLst>
                  <a:ext uri="{FF2B5EF4-FFF2-40B4-BE49-F238E27FC236}">
                    <a16:creationId xmlns:a16="http://schemas.microsoft.com/office/drawing/2014/main" id="{9B55CC56-B162-3641-8907-ACAE4544ACEF}"/>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Line 102">
                <a:extLst>
                  <a:ext uri="{FF2B5EF4-FFF2-40B4-BE49-F238E27FC236}">
                    <a16:creationId xmlns:a16="http://schemas.microsoft.com/office/drawing/2014/main" id="{E4EF0706-3A6D-5C49-AA93-B27D0DBD3D28}"/>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Line 103">
                <a:extLst>
                  <a:ext uri="{FF2B5EF4-FFF2-40B4-BE49-F238E27FC236}">
                    <a16:creationId xmlns:a16="http://schemas.microsoft.com/office/drawing/2014/main" id="{43AD1883-A082-A241-BB8E-52956E25AC3E}"/>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104">
                <a:extLst>
                  <a:ext uri="{FF2B5EF4-FFF2-40B4-BE49-F238E27FC236}">
                    <a16:creationId xmlns:a16="http://schemas.microsoft.com/office/drawing/2014/main" id="{CB654EBC-DFE6-7844-BECE-DAF45E418A4E}"/>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5" name="Rectangle 105">
                <a:extLst>
                  <a:ext uri="{FF2B5EF4-FFF2-40B4-BE49-F238E27FC236}">
                    <a16:creationId xmlns:a16="http://schemas.microsoft.com/office/drawing/2014/main" id="{43DD0923-D124-3D47-A27E-DA7522CBC5D6}"/>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6" name="Rectangle 106">
                <a:extLst>
                  <a:ext uri="{FF2B5EF4-FFF2-40B4-BE49-F238E27FC236}">
                    <a16:creationId xmlns:a16="http://schemas.microsoft.com/office/drawing/2014/main" id="{0CC3197A-47DF-3249-89A6-6A5C29D7B5C6}"/>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7" name="Rectangle 107">
                <a:extLst>
                  <a:ext uri="{FF2B5EF4-FFF2-40B4-BE49-F238E27FC236}">
                    <a16:creationId xmlns:a16="http://schemas.microsoft.com/office/drawing/2014/main" id="{B9DC67EE-6FEB-9E4F-91F2-78466630CE2F}"/>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8" name="Rectangle 108">
                <a:extLst>
                  <a:ext uri="{FF2B5EF4-FFF2-40B4-BE49-F238E27FC236}">
                    <a16:creationId xmlns:a16="http://schemas.microsoft.com/office/drawing/2014/main" id="{C7A7D96F-C671-7844-AFFA-9CA6B5108AAA}"/>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265" name="Text Box 121">
            <a:extLst>
              <a:ext uri="{FF2B5EF4-FFF2-40B4-BE49-F238E27FC236}">
                <a16:creationId xmlns:a16="http://schemas.microsoft.com/office/drawing/2014/main" id="{C86F78FC-21D9-8E40-B3EC-9E551DA5CBAD}"/>
              </a:ext>
            </a:extLst>
          </p:cNvPr>
          <p:cNvSpPr txBox="1">
            <a:spLocks noChangeArrowheads="1"/>
          </p:cNvSpPr>
          <p:nvPr/>
        </p:nvSpPr>
        <p:spPr bwMode="auto">
          <a:xfrm>
            <a:off x="3510597" y="1585987"/>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6" name="Rectangle 153">
            <a:extLst>
              <a:ext uri="{FF2B5EF4-FFF2-40B4-BE49-F238E27FC236}">
                <a16:creationId xmlns:a16="http://schemas.microsoft.com/office/drawing/2014/main" id="{C9F65152-882D-5B49-B9E9-532D284A81D5}"/>
              </a:ext>
            </a:extLst>
          </p:cNvPr>
          <p:cNvSpPr>
            <a:spLocks noChangeArrowheads="1"/>
          </p:cNvSpPr>
          <p:nvPr/>
        </p:nvSpPr>
        <p:spPr bwMode="auto">
          <a:xfrm>
            <a:off x="5270678" y="1573439"/>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67" name="Text Box 154">
            <a:extLst>
              <a:ext uri="{FF2B5EF4-FFF2-40B4-BE49-F238E27FC236}">
                <a16:creationId xmlns:a16="http://schemas.microsoft.com/office/drawing/2014/main" id="{53E42ABE-038D-0049-93D4-9EC2E3234B13}"/>
              </a:ext>
            </a:extLst>
          </p:cNvPr>
          <p:cNvSpPr txBox="1">
            <a:spLocks noChangeArrowheads="1"/>
          </p:cNvSpPr>
          <p:nvPr/>
        </p:nvSpPr>
        <p:spPr bwMode="auto">
          <a:xfrm>
            <a:off x="5111928" y="1594077"/>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9" name="Text Box 160">
            <a:extLst>
              <a:ext uri="{FF2B5EF4-FFF2-40B4-BE49-F238E27FC236}">
                <a16:creationId xmlns:a16="http://schemas.microsoft.com/office/drawing/2014/main" id="{629C8856-7516-C14B-9215-6EA637A93BF1}"/>
              </a:ext>
            </a:extLst>
          </p:cNvPr>
          <p:cNvSpPr txBox="1">
            <a:spLocks noChangeArrowheads="1"/>
          </p:cNvSpPr>
          <p:nvPr/>
        </p:nvSpPr>
        <p:spPr bwMode="auto">
          <a:xfrm>
            <a:off x="5734133" y="2714852"/>
            <a:ext cx="179247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0" name="Group 161">
            <a:extLst>
              <a:ext uri="{FF2B5EF4-FFF2-40B4-BE49-F238E27FC236}">
                <a16:creationId xmlns:a16="http://schemas.microsoft.com/office/drawing/2014/main" id="{D048FD00-5924-9447-B3B8-0AC35A063FA1}"/>
              </a:ext>
            </a:extLst>
          </p:cNvPr>
          <p:cNvGrpSpPr>
            <a:grpSpLocks/>
          </p:cNvGrpSpPr>
          <p:nvPr/>
        </p:nvGrpSpPr>
        <p:grpSpPr bwMode="auto">
          <a:xfrm>
            <a:off x="6289853" y="2116364"/>
            <a:ext cx="809625" cy="561975"/>
            <a:chOff x="2070" y="2004"/>
            <a:chExt cx="510" cy="354"/>
          </a:xfrm>
        </p:grpSpPr>
        <p:sp>
          <p:nvSpPr>
            <p:cNvPr id="289" name="Rectangle 162">
              <a:extLst>
                <a:ext uri="{FF2B5EF4-FFF2-40B4-BE49-F238E27FC236}">
                  <a16:creationId xmlns:a16="http://schemas.microsoft.com/office/drawing/2014/main" id="{F2A0FCDF-5941-FB4C-9E1D-DFD5B6C69CE5}"/>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0" name="Rectangle 163">
              <a:extLst>
                <a:ext uri="{FF2B5EF4-FFF2-40B4-BE49-F238E27FC236}">
                  <a16:creationId xmlns:a16="http://schemas.microsoft.com/office/drawing/2014/main" id="{A6B8C913-36F9-824E-8C78-BFC7B3CDCFBE}"/>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1" name="Line 164">
              <a:extLst>
                <a:ext uri="{FF2B5EF4-FFF2-40B4-BE49-F238E27FC236}">
                  <a16:creationId xmlns:a16="http://schemas.microsoft.com/office/drawing/2014/main" id="{3013A95D-A281-0C49-810B-3C864F7A46CB}"/>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2" name="Line 165">
              <a:extLst>
                <a:ext uri="{FF2B5EF4-FFF2-40B4-BE49-F238E27FC236}">
                  <a16:creationId xmlns:a16="http://schemas.microsoft.com/office/drawing/2014/main" id="{7277D88A-E3AC-5446-9FCD-10B5C085D77E}"/>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Line 166">
              <a:extLst>
                <a:ext uri="{FF2B5EF4-FFF2-40B4-BE49-F238E27FC236}">
                  <a16:creationId xmlns:a16="http://schemas.microsoft.com/office/drawing/2014/main" id="{04850398-3936-B842-A3EB-78E3F18C8D23}"/>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Line 167">
              <a:extLst>
                <a:ext uri="{FF2B5EF4-FFF2-40B4-BE49-F238E27FC236}">
                  <a16:creationId xmlns:a16="http://schemas.microsoft.com/office/drawing/2014/main" id="{E54B2FAE-3B2C-BA4E-89DE-F17808A8501D}"/>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Line 168">
              <a:extLst>
                <a:ext uri="{FF2B5EF4-FFF2-40B4-BE49-F238E27FC236}">
                  <a16:creationId xmlns:a16="http://schemas.microsoft.com/office/drawing/2014/main" id="{0321206D-71C9-A044-BC0F-A09851EF7838}"/>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169">
              <a:extLst>
                <a:ext uri="{FF2B5EF4-FFF2-40B4-BE49-F238E27FC236}">
                  <a16:creationId xmlns:a16="http://schemas.microsoft.com/office/drawing/2014/main" id="{74EEC85C-DBEF-B746-945E-539B17DF96AF}"/>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Line 170">
              <a:extLst>
                <a:ext uri="{FF2B5EF4-FFF2-40B4-BE49-F238E27FC236}">
                  <a16:creationId xmlns:a16="http://schemas.microsoft.com/office/drawing/2014/main" id="{A1C2C0B2-5E64-FE46-9C1E-5AB91616FB79}"/>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Rectangle 171">
              <a:extLst>
                <a:ext uri="{FF2B5EF4-FFF2-40B4-BE49-F238E27FC236}">
                  <a16:creationId xmlns:a16="http://schemas.microsoft.com/office/drawing/2014/main" id="{18F1DECA-4FA1-D549-80DB-068E1D6FF772}"/>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9" name="Rectangle 172">
              <a:extLst>
                <a:ext uri="{FF2B5EF4-FFF2-40B4-BE49-F238E27FC236}">
                  <a16:creationId xmlns:a16="http://schemas.microsoft.com/office/drawing/2014/main" id="{6B4E18DF-65E1-F447-8367-4528F7700FAA}"/>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0" name="Rectangle 173">
              <a:extLst>
                <a:ext uri="{FF2B5EF4-FFF2-40B4-BE49-F238E27FC236}">
                  <a16:creationId xmlns:a16="http://schemas.microsoft.com/office/drawing/2014/main" id="{BE1B5DC5-88E8-A649-93B6-EBAE42FDEF75}"/>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1" name="Rectangle 174">
              <a:extLst>
                <a:ext uri="{FF2B5EF4-FFF2-40B4-BE49-F238E27FC236}">
                  <a16:creationId xmlns:a16="http://schemas.microsoft.com/office/drawing/2014/main" id="{EEC64261-B933-2A4B-B45A-6E28963DC504}"/>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Rectangle 175">
              <a:extLst>
                <a:ext uri="{FF2B5EF4-FFF2-40B4-BE49-F238E27FC236}">
                  <a16:creationId xmlns:a16="http://schemas.microsoft.com/office/drawing/2014/main" id="{EE1004C2-A311-414F-8E80-B4092CDDCD64}"/>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pic>
        <p:nvPicPr>
          <p:cNvPr id="271" name="Picture 176" descr="Alice">
            <a:extLst>
              <a:ext uri="{FF2B5EF4-FFF2-40B4-BE49-F238E27FC236}">
                <a16:creationId xmlns:a16="http://schemas.microsoft.com/office/drawing/2014/main" id="{D76D5E82-5D05-6842-89F0-A930ADA6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53" y="1673452"/>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179" descr="Bob">
            <a:extLst>
              <a:ext uri="{FF2B5EF4-FFF2-40B4-BE49-F238E27FC236}">
                <a16:creationId xmlns:a16="http://schemas.microsoft.com/office/drawing/2014/main" id="{8989F6E0-4E76-1C42-A3BD-A635A4955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953" y="1687739"/>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Line 94">
            <a:extLst>
              <a:ext uri="{FF2B5EF4-FFF2-40B4-BE49-F238E27FC236}">
                <a16:creationId xmlns:a16="http://schemas.microsoft.com/office/drawing/2014/main" id="{29F99540-FD3E-AE4C-A57E-1A20C6E30EED}"/>
              </a:ext>
            </a:extLst>
          </p:cNvPr>
          <p:cNvSpPr>
            <a:spLocks noChangeShapeType="1"/>
          </p:cNvSpPr>
          <p:nvPr/>
        </p:nvSpPr>
        <p:spPr bwMode="auto">
          <a:xfrm>
            <a:off x="3492678" y="2021114"/>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Line 95">
            <a:extLst>
              <a:ext uri="{FF2B5EF4-FFF2-40B4-BE49-F238E27FC236}">
                <a16:creationId xmlns:a16="http://schemas.microsoft.com/office/drawing/2014/main" id="{C981B998-3615-AE47-86C8-57BFFA2D7D78}"/>
              </a:ext>
            </a:extLst>
          </p:cNvPr>
          <p:cNvSpPr>
            <a:spLocks noChangeShapeType="1"/>
          </p:cNvSpPr>
          <p:nvPr/>
        </p:nvSpPr>
        <p:spPr bwMode="auto">
          <a:xfrm>
            <a:off x="5123041" y="2017939"/>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B91F516F-20AF-DB4E-A31F-6C9548243DF2}"/>
              </a:ext>
            </a:extLst>
          </p:cNvPr>
          <p:cNvGrpSpPr/>
          <p:nvPr/>
        </p:nvGrpSpPr>
        <p:grpSpPr>
          <a:xfrm>
            <a:off x="6699252" y="1424214"/>
            <a:ext cx="1816276" cy="1182356"/>
            <a:chOff x="6699252" y="1424214"/>
            <a:chExt cx="1816276" cy="1182356"/>
          </a:xfrm>
        </p:grpSpPr>
        <p:sp>
          <p:nvSpPr>
            <p:cNvPr id="268" name="Text Box 156">
              <a:extLst>
                <a:ext uri="{FF2B5EF4-FFF2-40B4-BE49-F238E27FC236}">
                  <a16:creationId xmlns:a16="http://schemas.microsoft.com/office/drawing/2014/main" id="{7317FD5B-CED0-1249-AB7C-DF94D681537A}"/>
                </a:ext>
              </a:extLst>
            </p:cNvPr>
            <p:cNvSpPr txBox="1">
              <a:spLocks noChangeArrowheads="1"/>
            </p:cNvSpPr>
            <p:nvPr/>
          </p:nvSpPr>
          <p:spPr bwMode="auto">
            <a:xfrm>
              <a:off x="6699252" y="1424214"/>
              <a:ext cx="17861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e-mail access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protocol</a:t>
              </a:r>
              <a:endPar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75" name="Line 96">
              <a:extLst>
                <a:ext uri="{FF2B5EF4-FFF2-40B4-BE49-F238E27FC236}">
                  <a16:creationId xmlns:a16="http://schemas.microsoft.com/office/drawing/2014/main" id="{CF977160-74FD-0442-823B-6C2520914C43}"/>
                </a:ext>
              </a:extLst>
            </p:cNvPr>
            <p:cNvSpPr>
              <a:spLocks noChangeShapeType="1"/>
            </p:cNvSpPr>
            <p:nvPr/>
          </p:nvSpPr>
          <p:spPr bwMode="auto">
            <a:xfrm>
              <a:off x="6742291" y="2014764"/>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Text Box 156">
              <a:extLst>
                <a:ext uri="{FF2B5EF4-FFF2-40B4-BE49-F238E27FC236}">
                  <a16:creationId xmlns:a16="http://schemas.microsoft.com/office/drawing/2014/main" id="{FA9F06E0-5873-0E44-A9D6-E6DD02F2E350}"/>
                </a:ext>
              </a:extLst>
            </p:cNvPr>
            <p:cNvSpPr txBox="1">
              <a:spLocks noChangeArrowheads="1"/>
            </p:cNvSpPr>
            <p:nvPr/>
          </p:nvSpPr>
          <p:spPr bwMode="auto">
            <a:xfrm>
              <a:off x="7064731" y="2043339"/>
              <a:ext cx="1450797"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(e.g.,</a:t>
              </a: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IMAP, HTTP</a:t>
              </a: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t>
              </a:r>
            </a:p>
          </p:txBody>
        </p:sp>
      </p:grpSp>
      <p:grpSp>
        <p:nvGrpSpPr>
          <p:cNvPr id="277" name="Group 166">
            <a:extLst>
              <a:ext uri="{FF2B5EF4-FFF2-40B4-BE49-F238E27FC236}">
                <a16:creationId xmlns:a16="http://schemas.microsoft.com/office/drawing/2014/main" id="{F8002D43-E860-6845-AF7E-87A1A94D62F3}"/>
              </a:ext>
            </a:extLst>
          </p:cNvPr>
          <p:cNvGrpSpPr>
            <a:grpSpLocks/>
          </p:cNvGrpSpPr>
          <p:nvPr/>
        </p:nvGrpSpPr>
        <p:grpSpPr bwMode="auto">
          <a:xfrm>
            <a:off x="2556053" y="1535339"/>
            <a:ext cx="912813" cy="1054100"/>
            <a:chOff x="3574" y="550"/>
            <a:chExt cx="575" cy="664"/>
          </a:xfrm>
        </p:grpSpPr>
        <p:grpSp>
          <p:nvGrpSpPr>
            <p:cNvPr id="284" name="Group 167">
              <a:extLst>
                <a:ext uri="{FF2B5EF4-FFF2-40B4-BE49-F238E27FC236}">
                  <a16:creationId xmlns:a16="http://schemas.microsoft.com/office/drawing/2014/main" id="{BE8CFCE0-FC41-0748-A6E7-4600DF924D55}"/>
                </a:ext>
              </a:extLst>
            </p:cNvPr>
            <p:cNvGrpSpPr>
              <a:grpSpLocks/>
            </p:cNvGrpSpPr>
            <p:nvPr/>
          </p:nvGrpSpPr>
          <p:grpSpPr bwMode="auto">
            <a:xfrm>
              <a:off x="3588" y="692"/>
              <a:ext cx="561" cy="522"/>
              <a:chOff x="-44" y="1473"/>
              <a:chExt cx="981" cy="1105"/>
            </a:xfrm>
          </p:grpSpPr>
          <p:pic>
            <p:nvPicPr>
              <p:cNvPr id="287" name="Picture 168" descr="desktop_computer_stylized_medium">
                <a:extLst>
                  <a:ext uri="{FF2B5EF4-FFF2-40B4-BE49-F238E27FC236}">
                    <a16:creationId xmlns:a16="http://schemas.microsoft.com/office/drawing/2014/main" id="{C00F7CE5-DF44-7248-ABAB-405A73E21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Freeform 169">
                <a:extLst>
                  <a:ext uri="{FF2B5EF4-FFF2-40B4-BE49-F238E27FC236}">
                    <a16:creationId xmlns:a16="http://schemas.microsoft.com/office/drawing/2014/main" id="{B502B1B8-E322-AA40-A3FB-263ECFA0F83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5" name="Rectangle 115">
              <a:extLst>
                <a:ext uri="{FF2B5EF4-FFF2-40B4-BE49-F238E27FC236}">
                  <a16:creationId xmlns:a16="http://schemas.microsoft.com/office/drawing/2014/main" id="{39E4CD50-3462-8441-ACC2-01559D9DDDA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 Box 116">
              <a:extLst>
                <a:ext uri="{FF2B5EF4-FFF2-40B4-BE49-F238E27FC236}">
                  <a16:creationId xmlns:a16="http://schemas.microsoft.com/office/drawing/2014/main" id="{7198B7C8-8E18-3B4E-9F4D-DCC4D4D7D2A6}"/>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172">
            <a:extLst>
              <a:ext uri="{FF2B5EF4-FFF2-40B4-BE49-F238E27FC236}">
                <a16:creationId xmlns:a16="http://schemas.microsoft.com/office/drawing/2014/main" id="{2F25B33E-FEB9-404E-8162-D03D8D9966E3}"/>
              </a:ext>
            </a:extLst>
          </p:cNvPr>
          <p:cNvGrpSpPr>
            <a:grpSpLocks/>
          </p:cNvGrpSpPr>
          <p:nvPr/>
        </p:nvGrpSpPr>
        <p:grpSpPr bwMode="auto">
          <a:xfrm>
            <a:off x="8456791" y="1538514"/>
            <a:ext cx="912812" cy="1054100"/>
            <a:chOff x="3574" y="550"/>
            <a:chExt cx="575" cy="664"/>
          </a:xfrm>
        </p:grpSpPr>
        <p:grpSp>
          <p:nvGrpSpPr>
            <p:cNvPr id="279" name="Group 173">
              <a:extLst>
                <a:ext uri="{FF2B5EF4-FFF2-40B4-BE49-F238E27FC236}">
                  <a16:creationId xmlns:a16="http://schemas.microsoft.com/office/drawing/2014/main" id="{375D5E0D-2C70-F544-89E4-5E4F1AA9FD3A}"/>
                </a:ext>
              </a:extLst>
            </p:cNvPr>
            <p:cNvGrpSpPr>
              <a:grpSpLocks/>
            </p:cNvGrpSpPr>
            <p:nvPr/>
          </p:nvGrpSpPr>
          <p:grpSpPr bwMode="auto">
            <a:xfrm>
              <a:off x="3588" y="692"/>
              <a:ext cx="561" cy="522"/>
              <a:chOff x="-44" y="1473"/>
              <a:chExt cx="981" cy="1105"/>
            </a:xfrm>
          </p:grpSpPr>
          <p:pic>
            <p:nvPicPr>
              <p:cNvPr id="282" name="Picture 174" descr="desktop_computer_stylized_medium">
                <a:extLst>
                  <a:ext uri="{FF2B5EF4-FFF2-40B4-BE49-F238E27FC236}">
                    <a16:creationId xmlns:a16="http://schemas.microsoft.com/office/drawing/2014/main" id="{B288CD06-BF42-AC48-84ED-106FF7671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75">
                <a:extLst>
                  <a:ext uri="{FF2B5EF4-FFF2-40B4-BE49-F238E27FC236}">
                    <a16:creationId xmlns:a16="http://schemas.microsoft.com/office/drawing/2014/main" id="{4067DFC9-14ED-1F46-8DB5-99B637F8720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0" name="Rectangle 115">
              <a:extLst>
                <a:ext uri="{FF2B5EF4-FFF2-40B4-BE49-F238E27FC236}">
                  <a16:creationId xmlns:a16="http://schemas.microsoft.com/office/drawing/2014/main" id="{37808C5A-E4DA-234C-AD81-DC4AD2416C75}"/>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Text Box 116">
              <a:extLst>
                <a:ext uri="{FF2B5EF4-FFF2-40B4-BE49-F238E27FC236}">
                  <a16:creationId xmlns:a16="http://schemas.microsoft.com/office/drawing/2014/main" id="{BE906C48-2C97-234D-A7D2-2162D242FA1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4" name="Rectangle 3">
            <a:extLst>
              <a:ext uri="{FF2B5EF4-FFF2-40B4-BE49-F238E27FC236}">
                <a16:creationId xmlns:a16="http://schemas.microsoft.com/office/drawing/2014/main" id="{34528512-2985-154D-9CDE-10220B10DEDE}"/>
              </a:ext>
            </a:extLst>
          </p:cNvPr>
          <p:cNvSpPr txBox="1">
            <a:spLocks noChangeArrowheads="1"/>
          </p:cNvSpPr>
          <p:nvPr/>
        </p:nvSpPr>
        <p:spPr>
          <a:xfrm>
            <a:off x="478971" y="3418624"/>
            <a:ext cx="11363984" cy="31500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delivery/storage of e-mail messages to receiver’</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server</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access protocol: retrieval from server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IMAP:</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Internet Mail Access Protocol [RFC 3501]: messages stored on server, IMAP provides functions like</a:t>
            </a:r>
            <a:r>
              <a:rPr kumimoji="0" lang="en-US" altLang="en-US" sz="24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retrieval and deletion</a:t>
            </a:r>
            <a:r>
              <a:rPr lang="en-US" altLang="en-US">
                <a:solidFill>
                  <a:prstClr val="black"/>
                </a:solidFill>
                <a:latin typeface="Calibri" panose="020F0502020204030204"/>
                <a:ea typeface="ＭＳ Ｐゴシック" panose="020B0600070205080204" pitchFamily="34" charset="-128"/>
              </a:rPr>
              <a:t> of</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folders of stored messages on server</a:t>
            </a:r>
          </a:p>
          <a:p>
            <a:pPr marL="346075" marR="0" lvl="0" indent="-28892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gmail, Hotmail, Yahoo!Mail, etc. provides web-based interface on top of STMP (to send), IMAP (or POP) to retrieve e-mail messages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95846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84">
                                            <p:txEl>
                                              <p:pRg st="1" end="1"/>
                                            </p:txEl>
                                          </p:spTgt>
                                        </p:tgtEl>
                                        <p:attrNameLst>
                                          <p:attrName>style.visibility</p:attrName>
                                        </p:attrNameLst>
                                      </p:cBhvr>
                                      <p:to>
                                        <p:strVal val="visible"/>
                                      </p:to>
                                    </p:set>
                                    <p:animEffect transition="in" filter="dissolve">
                                      <p:cBhvr>
                                        <p:cTn id="10" dur="500"/>
                                        <p:tgtEl>
                                          <p:spTgt spid="3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84">
                                            <p:txEl>
                                              <p:pRg st="2" end="2"/>
                                            </p:txEl>
                                          </p:spTgt>
                                        </p:tgtEl>
                                        <p:attrNameLst>
                                          <p:attrName>style.visibility</p:attrName>
                                        </p:attrNameLst>
                                      </p:cBhvr>
                                      <p:to>
                                        <p:strVal val="visible"/>
                                      </p:to>
                                    </p:set>
                                    <p:animEffect transition="in" filter="dissolve">
                                      <p:cBhvr>
                                        <p:cTn id="13" dur="500"/>
                                        <p:tgtEl>
                                          <p:spTgt spid="3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xEl>
                                              <p:pRg st="3" end="3"/>
                                            </p:txEl>
                                          </p:spTgt>
                                        </p:tgtEl>
                                        <p:attrNameLst>
                                          <p:attrName>style.visibility</p:attrName>
                                        </p:attrNameLst>
                                      </p:cBhvr>
                                      <p:to>
                                        <p:strVal val="visible"/>
                                      </p:to>
                                    </p:set>
                                    <p:animEffect transition="in" filter="dissolve">
                                      <p:cBhvr>
                                        <p:cTn id="18" dur="500"/>
                                        <p:tgtEl>
                                          <p:spTgt spid="3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have discussed!</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E-Mail: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6869646"/>
      </p:ext>
    </p:extLst>
  </p:cSld>
  <p:clrMapOvr>
    <a:masterClrMapping/>
  </p:clrMapOvr>
  <mc:AlternateContent xmlns:mc="http://schemas.openxmlformats.org/markup-compatibility/2006">
    <mc:Choice xmlns:p14="http://schemas.microsoft.com/office/powerpoint/2010/main" Requires="p14">
      <p:transition spd="slow" p14:dur="2000" advTm="13824"/>
    </mc:Choice>
    <mc:Fallback>
      <p:transition spd="slow" advTm="138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1051560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dirty="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dirty="0">
              <a:ln>
                <a:noFill/>
              </a:ln>
              <a:effectLst/>
              <a:uLnTx/>
              <a:uFillTx/>
              <a:latin typeface="Calibri" panose="020F0502020204030204"/>
              <a:ea typeface="ＭＳ Ｐゴシック" panose="020B0600070205080204" pitchFamily="34" charset="-128"/>
            </a:endParaRPr>
          </a:p>
          <a:p>
            <a:pPr marL="460375" indent="-215900">
              <a:defRPr/>
            </a:pPr>
            <a:r>
              <a:rPr lang="en-US" altLang="en-US" dirty="0">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dirty="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6A7BD9A5-EA56-0328-A301-94A5D0FF4432}"/>
              </a:ext>
            </a:extLst>
          </p:cNvPr>
          <p:cNvSpPr/>
          <p:nvPr/>
        </p:nvSpPr>
        <p:spPr>
          <a:xfrm>
            <a:off x="1243013" y="1757363"/>
            <a:ext cx="6157912" cy="7000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08D394-4E2F-A64E-98DB-C38E6124047D}"/>
              </a:ext>
            </a:extLst>
          </p:cNvPr>
          <p:cNvSpPr txBox="1"/>
          <p:nvPr/>
        </p:nvSpPr>
        <p:spPr>
          <a:xfrm>
            <a:off x="7400925" y="1845796"/>
            <a:ext cx="518091" cy="523220"/>
          </a:xfrm>
          <a:prstGeom prst="rect">
            <a:avLst/>
          </a:prstGeom>
          <a:noFill/>
        </p:spPr>
        <p:txBody>
          <a:bodyPr wrap="none" rtlCol="0">
            <a:spAutoFit/>
          </a:bodyPr>
          <a:lstStyle/>
          <a:p>
            <a:r>
              <a:rPr lang="en-US" sz="2800" b="1" dirty="0">
                <a:solidFill>
                  <a:srgbClr val="C00000"/>
                </a:solidFill>
              </a:rPr>
              <a:t>??</a:t>
            </a:r>
          </a:p>
        </p:txBody>
      </p:sp>
      <p:pic>
        <p:nvPicPr>
          <p:cNvPr id="5" name="Audio 4">
            <a:extLst>
              <a:ext uri="{FF2B5EF4-FFF2-40B4-BE49-F238E27FC236}">
                <a16:creationId xmlns:a16="http://schemas.microsoft.com/office/drawing/2014/main" id="{CD0D486B-AEB8-6451-8A17-610407DB1FE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94831386"/>
      </p:ext>
    </p:extLst>
  </p:cSld>
  <p:clrMapOvr>
    <a:masterClrMapping/>
  </p:clrMapOvr>
  <mc:AlternateContent xmlns:mc="http://schemas.openxmlformats.org/markup-compatibility/2006" xmlns:p14="http://schemas.microsoft.com/office/powerpoint/2010/main">
    <mc:Choice Requires="p14">
      <p:transition spd="slow" p14:dur="2000" advTm="129024"/>
    </mc:Choice>
    <mc:Fallback xmlns="">
      <p:transition spd="slow" advTm="12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dissolv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dissolv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dissolv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dissolv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dissolv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dissolv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bldLst>
      <p:bldP spid="2"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B4E870-CFAB-C77F-96A6-CA24D263E7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EDCCCE-7F91-1928-A591-700DBAB8D583}"/>
              </a:ext>
            </a:extLst>
          </p:cNvPr>
          <p:cNvSpPr>
            <a:spLocks noGrp="1"/>
          </p:cNvSpPr>
          <p:nvPr>
            <p:ph type="title"/>
          </p:nvPr>
        </p:nvSpPr>
        <p:spPr/>
        <p:txBody>
          <a:bodyPr/>
          <a:lstStyle/>
          <a:p>
            <a:r>
              <a:rPr lang="en-US"/>
              <a:t>Examples applications we have discussed!</a:t>
            </a:r>
          </a:p>
        </p:txBody>
      </p:sp>
      <p:sp>
        <p:nvSpPr>
          <p:cNvPr id="4" name="Rectangle 3">
            <a:extLst>
              <a:ext uri="{FF2B5EF4-FFF2-40B4-BE49-F238E27FC236}">
                <a16:creationId xmlns:a16="http://schemas.microsoft.com/office/drawing/2014/main" id="{4C0F25AC-B039-20D0-26AF-6B3E3DEC9F7C}"/>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784963706"/>
      </p:ext>
    </p:extLst>
  </p:cSld>
  <p:clrMapOvr>
    <a:masterClrMapping/>
  </p:clrMapOvr>
  <mc:AlternateContent xmlns:mc="http://schemas.openxmlformats.org/markup-compatibility/2006">
    <mc:Choice xmlns:p14="http://schemas.microsoft.com/office/powerpoint/2010/main" Requires="p14">
      <p:transition spd="slow" p14:dur="2000" advTm="13824"/>
    </mc:Choice>
    <mc:Fallback>
      <p:transition spd="slow" advTm="13824"/>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5" name="Rectangle 3">
            <a:extLst>
              <a:ext uri="{FF2B5EF4-FFF2-40B4-BE49-F238E27FC236}">
                <a16:creationId xmlns:a16="http://schemas.microsoft.com/office/drawing/2014/main" id="{130235C8-CBF2-BC40-8C2F-CC9AFE97994B}"/>
              </a:ext>
            </a:extLst>
          </p:cNvPr>
          <p:cNvSpPr>
            <a:spLocks noGrp="1" noChangeArrowheads="1"/>
          </p:cNvSpPr>
          <p:nvPr>
            <p:ph sz="half" idx="1"/>
          </p:nvPr>
        </p:nvSpPr>
        <p:spPr>
          <a:xfrm>
            <a:off x="838200" y="2094161"/>
            <a:ext cx="5710084" cy="4194034"/>
          </a:xfrm>
        </p:spPr>
        <p:txBody>
          <a:bodyPr>
            <a:normAutofit/>
          </a:bodyPr>
          <a:lstStyle/>
          <a:p>
            <a:pPr marL="287338" indent="-287338">
              <a:buFont typeface="Wingdings" charset="2"/>
              <a:buChar char="§"/>
              <a:defRPr/>
            </a:pPr>
            <a:r>
              <a:rPr lang="en-US"/>
              <a:t>application architectures</a:t>
            </a:r>
          </a:p>
          <a:p>
            <a:pPr marL="681038" lvl="1" indent="-223838">
              <a:buFont typeface="Arial"/>
              <a:buChar char="•"/>
              <a:defRPr/>
            </a:pPr>
            <a:r>
              <a:rPr lang="en-US"/>
              <a:t>client-server</a:t>
            </a:r>
          </a:p>
          <a:p>
            <a:pPr marL="681038" lvl="1" indent="-223838">
              <a:buFont typeface="Arial"/>
              <a:buChar char="•"/>
              <a:defRPr/>
            </a:pPr>
            <a:r>
              <a:rPr lang="en-US"/>
              <a:t>P2P</a:t>
            </a:r>
          </a:p>
          <a:p>
            <a:pPr marL="287338" indent="-287338">
              <a:buFont typeface="Wingdings" charset="2"/>
              <a:buChar char="§"/>
              <a:defRPr/>
            </a:pPr>
            <a:r>
              <a:rPr lang="en-US"/>
              <a:t>application service requirements:</a:t>
            </a:r>
          </a:p>
          <a:p>
            <a:pPr marL="682625" lvl="1" indent="-228600">
              <a:buFont typeface="Arial"/>
              <a:buChar char="•"/>
              <a:defRPr/>
            </a:pPr>
            <a:r>
              <a:rPr lang="en-US"/>
              <a:t>reliability, bandwidth, delay</a:t>
            </a:r>
          </a:p>
          <a:p>
            <a:pPr marL="287338" indent="-287338">
              <a:buFont typeface="Wingdings" charset="2"/>
              <a:buChar char="§"/>
              <a:defRPr/>
            </a:pPr>
            <a:r>
              <a:rPr lang="en-US"/>
              <a:t>Internet transport service model</a:t>
            </a:r>
          </a:p>
          <a:p>
            <a:pPr marL="681038" lvl="1" indent="-223838">
              <a:buFont typeface="Arial"/>
              <a:buChar char="•"/>
              <a:defRPr/>
            </a:pPr>
            <a:r>
              <a:rPr lang="en-US"/>
              <a:t>connection-oriented, reliable: TCP</a:t>
            </a:r>
          </a:p>
          <a:p>
            <a:pPr marL="681038" lvl="1" indent="-223838">
              <a:buFont typeface="Arial"/>
              <a:buChar char="•"/>
              <a:defRPr/>
            </a:pPr>
            <a:r>
              <a:rPr lang="en-US"/>
              <a:t>unreliable, datagrams: UDP</a:t>
            </a:r>
            <a:endParaRPr lang="en-US" sz="2000"/>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our study of network application layer is now complete!</a:t>
            </a:r>
          </a:p>
        </p:txBody>
      </p:sp>
      <p:sp>
        <p:nvSpPr>
          <p:cNvPr id="27" name="Rectangle 5">
            <a:extLst>
              <a:ext uri="{FF2B5EF4-FFF2-40B4-BE49-F238E27FC236}">
                <a16:creationId xmlns:a16="http://schemas.microsoft.com/office/drawing/2014/main" id="{64F252F4-9047-6D40-8B28-18D2E55365CA}"/>
              </a:ext>
            </a:extLst>
          </p:cNvPr>
          <p:cNvSpPr>
            <a:spLocks noChangeArrowheads="1"/>
          </p:cNvSpPr>
          <p:nvPr/>
        </p:nvSpPr>
        <p:spPr bwMode="auto">
          <a:xfrm>
            <a:off x="7310006" y="2054984"/>
            <a:ext cx="4652810" cy="367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specific protocols:</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HTTP</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P2P: BitTorrent</a:t>
            </a:r>
          </a:p>
          <a:p>
            <a:pPr marL="681038" lvl="1" indent="-223838">
              <a:buClr>
                <a:srgbClr val="000099"/>
              </a:buClr>
              <a:buFont typeface="Arial"/>
              <a:buChar char="•"/>
              <a:defRPr/>
            </a:pPr>
            <a:r>
              <a:rPr lang="en-US" sz="2400" dirty="0">
                <a:solidFill>
                  <a:srgbClr val="000000"/>
                </a:solidFill>
                <a:ea typeface="ＭＳ Ｐゴシック" charset="0"/>
                <a:cs typeface="ＭＳ Ｐゴシック" charset="0"/>
              </a:rPr>
              <a:t>SMTP, IMAP</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video streaming, CDNs</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socket programming: </a:t>
            </a:r>
          </a:p>
          <a:p>
            <a:pPr marL="0" marR="0" lvl="0" indent="0" algn="l" defTabSz="914400" rtl="0" eaLnBrk="1" fontAlgn="auto" latinLnBrk="0" hangingPunct="1">
              <a:lnSpc>
                <a:spcPct val="100000"/>
              </a:lnSpc>
              <a:spcBef>
                <a:spcPts val="0"/>
              </a:spcBef>
              <a:spcAft>
                <a:spcPts val="0"/>
              </a:spcAft>
              <a:buClr>
                <a:srgbClr val="000099"/>
              </a:buClr>
              <a:buSzPct val="100000"/>
              <a:buFont typeface="ZapfDingbats" charset="0"/>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TCP, UDP sockets</a:t>
            </a:r>
          </a:p>
        </p:txBody>
      </p:sp>
    </p:spTree>
    <p:custDataLst>
      <p:tags r:id="rId1"/>
    </p:custDataLst>
    <p:extLst>
      <p:ext uri="{BB962C8B-B14F-4D97-AF65-F5344CB8AC3E}">
        <p14:creationId xmlns:p14="http://schemas.microsoft.com/office/powerpoint/2010/main" val="4058411749"/>
      </p:ext>
    </p:extLst>
  </p:cSld>
  <p:clrMapOvr>
    <a:masterClrMapping/>
  </p:clrMapOvr>
  <mc:AlternateContent xmlns:mc="http://schemas.openxmlformats.org/markup-compatibility/2006" xmlns:p14="http://schemas.microsoft.com/office/powerpoint/2010/main">
    <mc:Choice Requires="p14">
      <p:transition spd="slow" p14:dur="2000" advTm="62154"/>
    </mc:Choice>
    <mc:Fallback xmlns="">
      <p:transition spd="slow" advTm="62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Most importantly: learned about </a:t>
            </a: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protocols</a:t>
            </a: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t>
            </a:r>
          </a:p>
        </p:txBody>
      </p:sp>
      <p:sp>
        <p:nvSpPr>
          <p:cNvPr id="9" name="Rectangle 3">
            <a:extLst>
              <a:ext uri="{FF2B5EF4-FFF2-40B4-BE49-F238E27FC236}">
                <a16:creationId xmlns:a16="http://schemas.microsoft.com/office/drawing/2014/main" id="{F2B1E62A-5D04-3E42-88B2-20CD0FBD1BBD}"/>
              </a:ext>
            </a:extLst>
          </p:cNvPr>
          <p:cNvSpPr>
            <a:spLocks noGrp="1" noChangeArrowheads="1"/>
          </p:cNvSpPr>
          <p:nvPr>
            <p:ph idx="1"/>
          </p:nvPr>
        </p:nvSpPr>
        <p:spPr>
          <a:xfrm>
            <a:off x="838200" y="2069589"/>
            <a:ext cx="5695335" cy="4351338"/>
          </a:xfrm>
        </p:spPr>
        <p:txBody>
          <a:bodyPr>
            <a:normAutofit/>
          </a:bodyPr>
          <a:lstStyle/>
          <a:p>
            <a:pPr marL="287338" indent="-287338"/>
            <a:r>
              <a:rPr lang="en-US" altLang="en-US">
                <a:ea typeface="ＭＳ Ｐゴシック" panose="020B0600070205080204" pitchFamily="34" charset="-128"/>
              </a:rPr>
              <a:t>typical request/reply message exchange:</a:t>
            </a:r>
          </a:p>
          <a:p>
            <a:pPr marL="681038" lvl="1" indent="-223838"/>
            <a:r>
              <a:rPr lang="en-US" altLang="en-US">
                <a:ea typeface="ＭＳ Ｐゴシック" panose="020B0600070205080204" pitchFamily="34" charset="-128"/>
              </a:rPr>
              <a:t>client requests info or service</a:t>
            </a:r>
          </a:p>
          <a:p>
            <a:pPr marL="681038" lvl="1" indent="-223838"/>
            <a:r>
              <a:rPr lang="en-US" altLang="en-US">
                <a:ea typeface="ＭＳ Ｐゴシック" panose="020B0600070205080204" pitchFamily="34" charset="-128"/>
              </a:rPr>
              <a:t>server responds with data, status code</a:t>
            </a:r>
          </a:p>
          <a:p>
            <a:pPr marL="287338" indent="-287338"/>
            <a:r>
              <a:rPr lang="en-US" altLang="en-US">
                <a:ea typeface="ＭＳ Ｐゴシック" panose="020B0600070205080204" pitchFamily="34" charset="-128"/>
              </a:rPr>
              <a:t>message formats:</a:t>
            </a:r>
          </a:p>
          <a:p>
            <a:pPr marL="681038" lvl="1" indent="-223838"/>
            <a:r>
              <a:rPr lang="en-US" altLang="en-US" i="1">
                <a:solidFill>
                  <a:srgbClr val="000090"/>
                </a:solidFill>
                <a:ea typeface="ＭＳ Ｐゴシック" panose="020B0600070205080204" pitchFamily="34" charset="-128"/>
              </a:rPr>
              <a:t>headers</a:t>
            </a:r>
            <a:r>
              <a:rPr lang="en-US" altLang="en-US">
                <a:ea typeface="ＭＳ Ｐゴシック" panose="020B0600070205080204" pitchFamily="34" charset="-128"/>
              </a:rPr>
              <a:t>: fields giving info about data</a:t>
            </a:r>
          </a:p>
          <a:p>
            <a:pPr marL="681038" lvl="1" indent="-223838"/>
            <a:r>
              <a:rPr lang="en-US" altLang="en-US" i="1">
                <a:solidFill>
                  <a:srgbClr val="000090"/>
                </a:solidFill>
                <a:ea typeface="ＭＳ Ｐゴシック" panose="020B0600070205080204" pitchFamily="34" charset="-128"/>
              </a:rPr>
              <a:t>data: </a:t>
            </a:r>
            <a:r>
              <a:rPr lang="en-US" altLang="en-US">
                <a:ea typeface="ＭＳ Ｐゴシック" panose="020B0600070205080204" pitchFamily="34" charset="-128"/>
              </a:rPr>
              <a:t>info(payload)  being communicated</a:t>
            </a:r>
          </a:p>
        </p:txBody>
      </p:sp>
      <p:sp>
        <p:nvSpPr>
          <p:cNvPr id="10" name="Rectangle 5">
            <a:extLst>
              <a:ext uri="{FF2B5EF4-FFF2-40B4-BE49-F238E27FC236}">
                <a16:creationId xmlns:a16="http://schemas.microsoft.com/office/drawing/2014/main" id="{09AD5240-FBC2-9D46-B622-22B9C356A03C}"/>
              </a:ext>
            </a:extLst>
          </p:cNvPr>
          <p:cNvSpPr>
            <a:spLocks noChangeArrowheads="1"/>
          </p:cNvSpPr>
          <p:nvPr/>
        </p:nvSpPr>
        <p:spPr bwMode="auto">
          <a:xfrm>
            <a:off x="6832343" y="2015039"/>
            <a:ext cx="4654808" cy="367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227013" indent="-227013">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27013" marR="0" lvl="0" indent="-227013" algn="l" defTabSz="914400" rtl="0" eaLnBrk="1" fontAlgn="auto" latinLnBrk="0" hangingPunct="1">
              <a:lnSpc>
                <a:spcPct val="100000"/>
              </a:lnSpc>
              <a:spcBef>
                <a:spcPts val="0"/>
              </a:spcBef>
              <a:spcAft>
                <a:spcPts val="0"/>
              </a:spcAft>
              <a:buClr>
                <a:srgbClr val="3333CC"/>
              </a:buClr>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important themes:</a:t>
            </a:r>
            <a:r>
              <a:rPr kumimoji="0" lang="en-US" altLang="en-US" sz="2400" b="0" i="0" u="none" strike="noStrike" kern="1200" cap="none" spc="0" normalizeH="0" baseline="0" noProof="0">
                <a:ln>
                  <a:noFill/>
                </a:ln>
                <a:solidFill>
                  <a:srgbClr val="FF3300"/>
                </a:solidFill>
                <a:effectLst/>
                <a:uLnTx/>
                <a:uFillTx/>
                <a:latin typeface="Calibri" panose="020F0502020204030204"/>
                <a:ea typeface="ＭＳ Ｐゴシック" panose="020B0600070205080204" pitchFamily="34" charset="-128"/>
                <a:cs typeface="+mn-cs"/>
              </a:rPr>
              <a:t>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centralized vs. decentralized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stateless vs. stateful</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scalability</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reliable vs. unreliable message transfer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ja-JP"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“complexity at network edge”</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3988395307"/>
      </p:ext>
    </p:extLst>
  </p:cSld>
  <p:clrMapOvr>
    <a:masterClrMapping/>
  </p:clrMapOvr>
  <mc:AlternateContent xmlns:mc="http://schemas.openxmlformats.org/markup-compatibility/2006" xmlns:p14="http://schemas.microsoft.com/office/powerpoint/2010/main">
    <mc:Choice Requires="p14">
      <p:transition spd="slow" p14:dur="2000" advTm="148067"/>
    </mc:Choice>
    <mc:Fallback xmlns="">
      <p:transition spd="slow" advTm="148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Communication endpoints are processes</a:t>
            </a:r>
            <a:endParaRPr lang="en-US" sz="440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606042" y="1565977"/>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process:</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program running within a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within same host, two processes communicate using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inter-process communication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(defined by </a:t>
            </a:r>
            <a:r>
              <a:rPr lang="en-US" altLang="en-US" sz="3200">
                <a:solidFill>
                  <a:prstClr val="black"/>
                </a:solidFill>
                <a:latin typeface="Calibri" panose="020F0502020204030204"/>
                <a:ea typeface="ＭＳ Ｐゴシック" panose="020B0600070205080204" pitchFamily="34" charset="-128"/>
              </a:rPr>
              <a:t>operating system</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lvl="0">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processes in different hosts communicate by exchanging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messages </a:t>
            </a:r>
            <a:r>
              <a:rPr lang="en-US" altLang="en-US" sz="3200">
                <a:solidFill>
                  <a:prstClr val="black"/>
                </a:solidFill>
                <a:ea typeface="ＭＳ Ｐゴシック" panose="020B0600070205080204" pitchFamily="34" charset="-128"/>
              </a:rPr>
              <a:t> over the network.</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8F7AD000-A388-6C4C-8C9C-158A86A0C51E}"/>
              </a:ext>
            </a:extLst>
          </p:cNvPr>
          <p:cNvSpPr>
            <a:spLocks noChangeArrowheads="1"/>
          </p:cNvSpPr>
          <p:nvPr/>
        </p:nvSpPr>
        <p:spPr bwMode="auto">
          <a:xfrm>
            <a:off x="6915273" y="4263451"/>
            <a:ext cx="39893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note: applications with P2P architectures have client processes &amp; server processes</a:t>
            </a:r>
          </a:p>
        </p:txBody>
      </p:sp>
      <p:grpSp>
        <p:nvGrpSpPr>
          <p:cNvPr id="2" name="Group 1">
            <a:extLst>
              <a:ext uri="{FF2B5EF4-FFF2-40B4-BE49-F238E27FC236}">
                <a16:creationId xmlns:a16="http://schemas.microsoft.com/office/drawing/2014/main" id="{6E7D9C5A-4A0F-3E45-B3EB-48F963F34B69}"/>
              </a:ext>
            </a:extLst>
          </p:cNvPr>
          <p:cNvGrpSpPr/>
          <p:nvPr/>
        </p:nvGrpSpPr>
        <p:grpSpPr>
          <a:xfrm>
            <a:off x="6974010" y="1488501"/>
            <a:ext cx="4092575" cy="2567781"/>
            <a:chOff x="6974010" y="1488501"/>
            <a:chExt cx="4092575" cy="2567781"/>
          </a:xfrm>
        </p:grpSpPr>
        <p:sp>
          <p:nvSpPr>
            <p:cNvPr id="8" name="Rectangle 4">
              <a:extLst>
                <a:ext uri="{FF2B5EF4-FFF2-40B4-BE49-F238E27FC236}">
                  <a16:creationId xmlns:a16="http://schemas.microsoft.com/office/drawing/2014/main" id="{96562BEA-C84E-254B-BD55-56C2EB6C5088}"/>
                </a:ext>
              </a:extLst>
            </p:cNvPr>
            <p:cNvSpPr txBox="1">
              <a:spLocks noChangeArrowheads="1"/>
            </p:cNvSpPr>
            <p:nvPr/>
          </p:nvSpPr>
          <p:spPr>
            <a:xfrm>
              <a:off x="7025603" y="2022695"/>
              <a:ext cx="3989387" cy="2033587"/>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client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initiates communication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server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waits to be contacted</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 name="Rectangle 13">
              <a:extLst>
                <a:ext uri="{FF2B5EF4-FFF2-40B4-BE49-F238E27FC236}">
                  <a16:creationId xmlns:a16="http://schemas.microsoft.com/office/drawing/2014/main" id="{0414D3D5-1BB8-5844-8D2A-3C8E3E5DCA6A}"/>
                </a:ext>
              </a:extLst>
            </p:cNvPr>
            <p:cNvSpPr>
              <a:spLocks noChangeArrowheads="1"/>
            </p:cNvSpPr>
            <p:nvPr/>
          </p:nvSpPr>
          <p:spPr bwMode="auto">
            <a:xfrm>
              <a:off x="6974010" y="1786951"/>
              <a:ext cx="4092575" cy="2062163"/>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Text Box 14">
              <a:extLst>
                <a:ext uri="{FF2B5EF4-FFF2-40B4-BE49-F238E27FC236}">
                  <a16:creationId xmlns:a16="http://schemas.microsoft.com/office/drawing/2014/main" id="{FAA5D4F0-1DCB-7C49-A07F-4729B9F9DCA6}"/>
                </a:ext>
              </a:extLst>
            </p:cNvPr>
            <p:cNvSpPr txBox="1">
              <a:spLocks noChangeArrowheads="1"/>
            </p:cNvSpPr>
            <p:nvPr/>
          </p:nvSpPr>
          <p:spPr bwMode="auto">
            <a:xfrm>
              <a:off x="7094660" y="1488501"/>
              <a:ext cx="232568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clients, servers</a:t>
              </a:r>
            </a:p>
          </p:txBody>
        </p:sp>
      </p:grpSp>
      <p:pic>
        <p:nvPicPr>
          <p:cNvPr id="44" name="Audio 43">
            <a:extLst>
              <a:ext uri="{FF2B5EF4-FFF2-40B4-BE49-F238E27FC236}">
                <a16:creationId xmlns:a16="http://schemas.microsoft.com/office/drawing/2014/main" id="{E98EB3A3-8C02-EE5E-DC60-0AE629E128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7073794"/>
      </p:ext>
    </p:extLst>
  </p:cSld>
  <p:clrMapOvr>
    <a:masterClrMapping/>
  </p:clrMapOvr>
  <mc:AlternateContent xmlns:mc="http://schemas.openxmlformats.org/markup-compatibility/2006" xmlns:p14="http://schemas.microsoft.com/office/powerpoint/2010/main">
    <mc:Choice Requires="p14">
      <p:transition spd="slow" p14:dur="2000" advTm="203712"/>
    </mc:Choice>
    <mc:Fallback xmlns="">
      <p:transition spd="slow" advTm="20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dissolv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dissolv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4"/>
                </p:tgtEl>
              </p:cMediaNode>
            </p:audio>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How do we find the IP address?</a:t>
            </a:r>
          </a:p>
        </p:txBody>
      </p:sp>
      <p:pic>
        <p:nvPicPr>
          <p:cNvPr id="3" name="Audio 2">
            <a:extLst>
              <a:ext uri="{FF2B5EF4-FFF2-40B4-BE49-F238E27FC236}">
                <a16:creationId xmlns:a16="http://schemas.microsoft.com/office/drawing/2014/main" id="{3C47AB9B-4968-E418-C293-727837A411E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11476487"/>
      </p:ext>
    </p:extLst>
  </p:cSld>
  <p:clrMapOvr>
    <a:masterClrMapping/>
  </p:clrMapOvr>
  <mc:AlternateContent xmlns:mc="http://schemas.openxmlformats.org/markup-compatibility/2006" xmlns:p14="http://schemas.microsoft.com/office/powerpoint/2010/main">
    <mc:Choice Requires="p14">
      <p:transition spd="slow" p14:dur="2000" advTm="85045"/>
    </mc:Choice>
    <mc:Fallback xmlns="">
      <p:transition spd="slow" advTm="85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animEffect transition="in" filter="dissolve">
                                      <p:cBhvr>
                                        <p:cTn id="11" dur="500"/>
                                        <p:tgtEl>
                                          <p:spTgt spid="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does  IP address of host on which process runs suffice for identifying the process?</a:t>
            </a:r>
          </a:p>
        </p:txBody>
      </p:sp>
      <p:sp>
        <p:nvSpPr>
          <p:cNvPr id="62" name="Rectangle 4">
            <a:extLst>
              <a:ext uri="{FF2B5EF4-FFF2-40B4-BE49-F238E27FC236}">
                <a16:creationId xmlns:a16="http://schemas.microsoft.com/office/drawing/2014/main" id="{3FB47D89-608E-6B48-B260-00596EFC3969}"/>
              </a:ext>
            </a:extLst>
          </p:cNvPr>
          <p:cNvSpPr txBox="1">
            <a:spLocks noChangeArrowheads="1"/>
          </p:cNvSpPr>
          <p:nvPr/>
        </p:nvSpPr>
        <p:spPr>
          <a:xfrm>
            <a:off x="6056491" y="1464896"/>
            <a:ext cx="5573224" cy="521811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r>
              <a:rPr kumimoji="0" lang="en-US" altLang="en-US" sz="2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includes both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numbers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associated with process on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example port numbers: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HTTP server: 80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server: 25</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send HTTP message to gaia.cs.umass.edu web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128.119.245.12</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80</a:t>
            </a:r>
          </a:p>
        </p:txBody>
      </p:sp>
      <p:sp>
        <p:nvSpPr>
          <p:cNvPr id="63" name="Rectangle 3">
            <a:extLst>
              <a:ext uri="{FF2B5EF4-FFF2-40B4-BE49-F238E27FC236}">
                <a16:creationId xmlns:a16="http://schemas.microsoft.com/office/drawing/2014/main" id="{E09403B9-43A8-5149-B58E-34440F6ABEAA}"/>
              </a:ext>
            </a:extLst>
          </p:cNvPr>
          <p:cNvSpPr>
            <a:spLocks noChangeArrowheads="1"/>
          </p:cNvSpPr>
          <p:nvPr/>
        </p:nvSpPr>
        <p:spPr bwMode="auto">
          <a:xfrm>
            <a:off x="562285" y="4507034"/>
            <a:ext cx="431451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742950" marR="0" lvl="1" indent="-285750" algn="l" defTabSz="914400" rtl="0" eaLnBrk="1" fontAlgn="auto" latinLnBrk="0" hangingPunct="1">
              <a:lnSpc>
                <a:spcPct val="85000"/>
              </a:lnSpc>
              <a:spcBef>
                <a:spcPts val="0"/>
              </a:spcBef>
              <a:spcAft>
                <a:spcPts val="0"/>
              </a:spcAft>
              <a:buClr>
                <a:srgbClr val="000099"/>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many</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processes can be running on same host</a:t>
            </a:r>
          </a:p>
        </p:txBody>
      </p:sp>
      <p:pic>
        <p:nvPicPr>
          <p:cNvPr id="3" name="Audio 2">
            <a:extLst>
              <a:ext uri="{FF2B5EF4-FFF2-40B4-BE49-F238E27FC236}">
                <a16:creationId xmlns:a16="http://schemas.microsoft.com/office/drawing/2014/main" id="{B83D2307-C7F2-32A0-F2F2-0BBDD89A81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0605915"/>
      </p:ext>
    </p:extLst>
  </p:cSld>
  <p:clrMapOvr>
    <a:masterClrMapping/>
  </p:clrMapOvr>
  <mc:AlternateContent xmlns:mc="http://schemas.openxmlformats.org/markup-compatibility/2006" xmlns:p14="http://schemas.microsoft.com/office/powerpoint/2010/main">
    <mc:Choice Requires="p14">
      <p:transition spd="slow" p14:dur="2000" advTm="269450"/>
    </mc:Choice>
    <mc:Fallback xmlns="">
      <p:transition spd="slow" advTm="269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dissolve">
                                      <p:cBhvr>
                                        <p:cTn id="11" dur="500"/>
                                        <p:tgtEl>
                                          <p:spTgt spid="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2">
                                            <p:txEl>
                                              <p:pRg st="0" end="0"/>
                                            </p:txEl>
                                          </p:spTgt>
                                        </p:tgtEl>
                                        <p:attrNameLst>
                                          <p:attrName>style.visibility</p:attrName>
                                        </p:attrNameLst>
                                      </p:cBhvr>
                                      <p:to>
                                        <p:strVal val="visible"/>
                                      </p:to>
                                    </p:set>
                                    <p:animEffect transition="in" filter="dissolve">
                                      <p:cBhvr>
                                        <p:cTn id="16" dur="500"/>
                                        <p:tgtEl>
                                          <p:spTgt spid="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2">
                                            <p:txEl>
                                              <p:pRg st="1" end="1"/>
                                            </p:txEl>
                                          </p:spTgt>
                                        </p:tgtEl>
                                        <p:attrNameLst>
                                          <p:attrName>style.visibility</p:attrName>
                                        </p:attrNameLst>
                                      </p:cBhvr>
                                      <p:to>
                                        <p:strVal val="visible"/>
                                      </p:to>
                                    </p:set>
                                    <p:animEffect transition="in" filter="dissolve">
                                      <p:cBhvr>
                                        <p:cTn id="21" dur="500"/>
                                        <p:tgtEl>
                                          <p:spTgt spid="6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2">
                                            <p:txEl>
                                              <p:pRg st="2" end="2"/>
                                            </p:txEl>
                                          </p:spTgt>
                                        </p:tgtEl>
                                        <p:attrNameLst>
                                          <p:attrName>style.visibility</p:attrName>
                                        </p:attrNameLst>
                                      </p:cBhvr>
                                      <p:to>
                                        <p:strVal val="visible"/>
                                      </p:to>
                                    </p:set>
                                    <p:animEffect transition="in" filter="dissolve">
                                      <p:cBhvr>
                                        <p:cTn id="26" dur="500"/>
                                        <p:tgtEl>
                                          <p:spTgt spid="6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2">
                                            <p:txEl>
                                              <p:pRg st="3" end="3"/>
                                            </p:txEl>
                                          </p:spTgt>
                                        </p:tgtEl>
                                        <p:attrNameLst>
                                          <p:attrName>style.visibility</p:attrName>
                                        </p:attrNameLst>
                                      </p:cBhvr>
                                      <p:to>
                                        <p:strVal val="visible"/>
                                      </p:to>
                                    </p:set>
                                    <p:animEffect transition="in" filter="dissolve">
                                      <p:cBhvr>
                                        <p:cTn id="31" dur="500"/>
                                        <p:tgtEl>
                                          <p:spTgt spid="6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2">
                                            <p:txEl>
                                              <p:pRg st="4" end="4"/>
                                            </p:txEl>
                                          </p:spTgt>
                                        </p:tgtEl>
                                        <p:attrNameLst>
                                          <p:attrName>style.visibility</p:attrName>
                                        </p:attrNameLst>
                                      </p:cBhvr>
                                      <p:to>
                                        <p:strVal val="visible"/>
                                      </p:to>
                                    </p:set>
                                    <p:animEffect transition="in" filter="dissolve">
                                      <p:cBhvr>
                                        <p:cTn id="36" dur="500"/>
                                        <p:tgtEl>
                                          <p:spTgt spid="6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2">
                                            <p:txEl>
                                              <p:pRg st="5" end="5"/>
                                            </p:txEl>
                                          </p:spTgt>
                                        </p:tgtEl>
                                        <p:attrNameLst>
                                          <p:attrName>style.visibility</p:attrName>
                                        </p:attrNameLst>
                                      </p:cBhvr>
                                      <p:to>
                                        <p:strVal val="visible"/>
                                      </p:to>
                                    </p:set>
                                    <p:animEffect transition="in" filter="dissolve">
                                      <p:cBhvr>
                                        <p:cTn id="41" dur="500"/>
                                        <p:tgtEl>
                                          <p:spTgt spid="6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2">
                                            <p:txEl>
                                              <p:pRg st="6" end="6"/>
                                            </p:txEl>
                                          </p:spTgt>
                                        </p:tgtEl>
                                        <p:attrNameLst>
                                          <p:attrName>style.visibility</p:attrName>
                                        </p:attrNameLst>
                                      </p:cBhvr>
                                      <p:to>
                                        <p:strVal val="visible"/>
                                      </p:to>
                                    </p:set>
                                    <p:animEffect transition="in" filter="dissolve">
                                      <p:cBhvr>
                                        <p:cTn id="46"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6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5"/>
</p:tagLst>
</file>

<file path=ppt/tags/tag10.xml><?xml version="1.0" encoding="utf-8"?>
<p:tagLst xmlns:a="http://schemas.openxmlformats.org/drawingml/2006/main" xmlns:r="http://schemas.openxmlformats.org/officeDocument/2006/relationships" xmlns:p="http://schemas.openxmlformats.org/presentationml/2006/main">
  <p:tag name="TIMING" val="|10.3|5.6|17.3|30.1|12.6"/>
</p:tagLst>
</file>

<file path=ppt/tags/tag11.xml><?xml version="1.0" encoding="utf-8"?>
<p:tagLst xmlns:a="http://schemas.openxmlformats.org/drawingml/2006/main" xmlns:r="http://schemas.openxmlformats.org/officeDocument/2006/relationships" xmlns:p="http://schemas.openxmlformats.org/presentationml/2006/main">
  <p:tag name="TIMING" val="|108.9|25.4|7.3|14.8|8.3"/>
</p:tagLst>
</file>

<file path=ppt/tags/tag12.xml><?xml version="1.0" encoding="utf-8"?>
<p:tagLst xmlns:a="http://schemas.openxmlformats.org/drawingml/2006/main" xmlns:r="http://schemas.openxmlformats.org/officeDocument/2006/relationships" xmlns:p="http://schemas.openxmlformats.org/presentationml/2006/main">
  <p:tag name="TIMING" val="|6.8|8.2|6.2|8.8|51.3|30.8"/>
</p:tagLst>
</file>

<file path=ppt/tags/tag13.xml><?xml version="1.0" encoding="utf-8"?>
<p:tagLst xmlns:a="http://schemas.openxmlformats.org/drawingml/2006/main" xmlns:r="http://schemas.openxmlformats.org/officeDocument/2006/relationships" xmlns:p="http://schemas.openxmlformats.org/presentationml/2006/main">
  <p:tag name="TIMING" val="|17.1|3.8|22.6|14.6|33.5"/>
</p:tagLst>
</file>

<file path=ppt/tags/tag14.xml><?xml version="1.0" encoding="utf-8"?>
<p:tagLst xmlns:a="http://schemas.openxmlformats.org/drawingml/2006/main" xmlns:r="http://schemas.openxmlformats.org/officeDocument/2006/relationships" xmlns:p="http://schemas.openxmlformats.org/presentationml/2006/main">
  <p:tag name="TIMING" val="|58.9|61.6"/>
</p:tagLst>
</file>

<file path=ppt/tags/tag15.xml><?xml version="1.0" encoding="utf-8"?>
<p:tagLst xmlns:a="http://schemas.openxmlformats.org/drawingml/2006/main" xmlns:r="http://schemas.openxmlformats.org/officeDocument/2006/relationships" xmlns:p="http://schemas.openxmlformats.org/presentationml/2006/main">
  <p:tag name="TIMING" val="|6.8|15|21.5|13.8|32.4|5.1|13.8"/>
</p:tagLst>
</file>

<file path=ppt/tags/tag16.xml><?xml version="1.0" encoding="utf-8"?>
<p:tagLst xmlns:a="http://schemas.openxmlformats.org/drawingml/2006/main" xmlns:r="http://schemas.openxmlformats.org/officeDocument/2006/relationships" xmlns:p="http://schemas.openxmlformats.org/presentationml/2006/main">
  <p:tag name="TIMING" val="|6.9|78.3"/>
</p:tagLst>
</file>

<file path=ppt/tags/tag17.xml><?xml version="1.0" encoding="utf-8"?>
<p:tagLst xmlns:a="http://schemas.openxmlformats.org/drawingml/2006/main" xmlns:r="http://schemas.openxmlformats.org/officeDocument/2006/relationships" xmlns:p="http://schemas.openxmlformats.org/presentationml/2006/main">
  <p:tag name="TIMING" val="|3.3|7.2|23.9|7|27|9.6"/>
</p:tagLst>
</file>

<file path=ppt/tags/tag18.xml><?xml version="1.0" encoding="utf-8"?>
<p:tagLst xmlns:a="http://schemas.openxmlformats.org/drawingml/2006/main" xmlns:r="http://schemas.openxmlformats.org/officeDocument/2006/relationships" xmlns:p="http://schemas.openxmlformats.org/presentationml/2006/main">
  <p:tag name="TIMING" val="|9.9|9|20|6.7|30.1|14.2"/>
</p:tagLst>
</file>

<file path=ppt/tags/tag19.xml><?xml version="1.0" encoding="utf-8"?>
<p:tagLst xmlns:a="http://schemas.openxmlformats.org/drawingml/2006/main" xmlns:r="http://schemas.openxmlformats.org/officeDocument/2006/relationships" xmlns:p="http://schemas.openxmlformats.org/presentationml/2006/main">
  <p:tag name="TIMING" val="|31|12.6|11.5|31.3|27"/>
</p:tagLst>
</file>

<file path=ppt/tags/tag2.xml><?xml version="1.0" encoding="utf-8"?>
<p:tagLst xmlns:a="http://schemas.openxmlformats.org/drawingml/2006/main" xmlns:r="http://schemas.openxmlformats.org/officeDocument/2006/relationships" xmlns:p="http://schemas.openxmlformats.org/presentationml/2006/main">
  <p:tag name="TIMING" val="|1.1|4.2|56.8|4.4|9.2|3.1|20.3|14.2"/>
</p:tagLst>
</file>

<file path=ppt/tags/tag20.xml><?xml version="1.0" encoding="utf-8"?>
<p:tagLst xmlns:a="http://schemas.openxmlformats.org/drawingml/2006/main" xmlns:r="http://schemas.openxmlformats.org/officeDocument/2006/relationships" xmlns:p="http://schemas.openxmlformats.org/presentationml/2006/main">
  <p:tag name="TIMING" val="|157.1|32.6"/>
</p:tagLst>
</file>

<file path=ppt/tags/tag21.xml><?xml version="1.0" encoding="utf-8"?>
<p:tagLst xmlns:a="http://schemas.openxmlformats.org/drawingml/2006/main" xmlns:r="http://schemas.openxmlformats.org/officeDocument/2006/relationships" xmlns:p="http://schemas.openxmlformats.org/presentationml/2006/main">
  <p:tag name="TIMING" val="|177.7|31.6"/>
</p:tagLst>
</file>

<file path=ppt/tags/tag22.xml><?xml version="1.0" encoding="utf-8"?>
<p:tagLst xmlns:a="http://schemas.openxmlformats.org/drawingml/2006/main" xmlns:r="http://schemas.openxmlformats.org/officeDocument/2006/relationships" xmlns:p="http://schemas.openxmlformats.org/presentationml/2006/main">
  <p:tag name="TIMING" val="|56.8|6.3|11.2"/>
</p:tagLst>
</file>

<file path=ppt/tags/tag23.xml><?xml version="1.0" encoding="utf-8"?>
<p:tagLst xmlns:a="http://schemas.openxmlformats.org/drawingml/2006/main" xmlns:r="http://schemas.openxmlformats.org/officeDocument/2006/relationships" xmlns:p="http://schemas.openxmlformats.org/presentationml/2006/main">
  <p:tag name="TIMING" val="|18.5|5.5|7.4|11.6"/>
</p:tagLst>
</file>

<file path=ppt/tags/tag24.xml><?xml version="1.0" encoding="utf-8"?>
<p:tagLst xmlns:a="http://schemas.openxmlformats.org/drawingml/2006/main" xmlns:r="http://schemas.openxmlformats.org/officeDocument/2006/relationships" xmlns:p="http://schemas.openxmlformats.org/presentationml/2006/main">
  <p:tag name="TIMING" val="|34.1"/>
</p:tagLst>
</file>

<file path=ppt/tags/tag25.xml><?xml version="1.0" encoding="utf-8"?>
<p:tagLst xmlns:a="http://schemas.openxmlformats.org/drawingml/2006/main" xmlns:r="http://schemas.openxmlformats.org/officeDocument/2006/relationships" xmlns:p="http://schemas.openxmlformats.org/presentationml/2006/main">
  <p:tag name="TIMING" val="|39.7"/>
</p:tagLst>
</file>

<file path=ppt/tags/tag3.xml><?xml version="1.0" encoding="utf-8"?>
<p:tagLst xmlns:a="http://schemas.openxmlformats.org/drawingml/2006/main" xmlns:r="http://schemas.openxmlformats.org/officeDocument/2006/relationships" xmlns:p="http://schemas.openxmlformats.org/presentationml/2006/main">
  <p:tag name="TIMING" val="|22.7|26.9|36.4|18.6"/>
</p:tagLst>
</file>

<file path=ppt/tags/tag4.xml><?xml version="1.0" encoding="utf-8"?>
<p:tagLst xmlns:a="http://schemas.openxmlformats.org/drawingml/2006/main" xmlns:r="http://schemas.openxmlformats.org/officeDocument/2006/relationships" xmlns:p="http://schemas.openxmlformats.org/presentationml/2006/main">
  <p:tag name="TIMING" val="|64.6"/>
</p:tagLst>
</file>

<file path=ppt/tags/tag5.xml><?xml version="1.0" encoding="utf-8"?>
<p:tagLst xmlns:a="http://schemas.openxmlformats.org/drawingml/2006/main" xmlns:r="http://schemas.openxmlformats.org/officeDocument/2006/relationships" xmlns:p="http://schemas.openxmlformats.org/presentationml/2006/main">
  <p:tag name="TIMING" val="|24.4|50.5|154"/>
</p:tagLst>
</file>

<file path=ppt/tags/tag6.xml><?xml version="1.0" encoding="utf-8"?>
<p:tagLst xmlns:a="http://schemas.openxmlformats.org/drawingml/2006/main" xmlns:r="http://schemas.openxmlformats.org/officeDocument/2006/relationships" xmlns:p="http://schemas.openxmlformats.org/presentationml/2006/main">
  <p:tag name="TIMING" val="|25.6|10.1|23.2|13.5"/>
</p:tagLst>
</file>

<file path=ppt/tags/tag7.xml><?xml version="1.0" encoding="utf-8"?>
<p:tagLst xmlns:a="http://schemas.openxmlformats.org/drawingml/2006/main" xmlns:r="http://schemas.openxmlformats.org/officeDocument/2006/relationships" xmlns:p="http://schemas.openxmlformats.org/presentationml/2006/main">
  <p:tag name="TIMING" val="|9.4"/>
</p:tagLst>
</file>

<file path=ppt/tags/tag8.xml><?xml version="1.0" encoding="utf-8"?>
<p:tagLst xmlns:a="http://schemas.openxmlformats.org/drawingml/2006/main" xmlns:r="http://schemas.openxmlformats.org/officeDocument/2006/relationships" xmlns:p="http://schemas.openxmlformats.org/presentationml/2006/main">
  <p:tag name="TIMING" val="|10.7"/>
</p:tagLst>
</file>

<file path=ppt/tags/tag9.xml><?xml version="1.0" encoding="utf-8"?>
<p:tagLst xmlns:a="http://schemas.openxmlformats.org/drawingml/2006/main" xmlns:r="http://schemas.openxmlformats.org/officeDocument/2006/relationships" xmlns:p="http://schemas.openxmlformats.org/presentationml/2006/main">
  <p:tag name="TIMING" val="|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9ee03e0-b78c-4998-8bf4-79b266b85105}" enabled="1" method="Standard" siteId="{723a5a87-f39a-4a22-9247-3fc240c01396}" removed="0"/>
</clbl:labelList>
</file>

<file path=docProps/app.xml><?xml version="1.0" encoding="utf-8"?>
<Properties xmlns="http://schemas.openxmlformats.org/officeDocument/2006/extended-properties" xmlns:vt="http://schemas.openxmlformats.org/officeDocument/2006/docPropsVTypes">
  <Template/>
  <TotalTime>673</TotalTime>
  <Words>4773</Words>
  <Application>Microsoft Macintosh PowerPoint</Application>
  <PresentationFormat>Widescreen</PresentationFormat>
  <Paragraphs>962</Paragraphs>
  <Slides>62</Slides>
  <Notes>48</Notes>
  <HiddenSlides>8</HiddenSlides>
  <MMClips>11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62</vt:i4>
      </vt:variant>
    </vt:vector>
  </HeadingPairs>
  <TitlesOfParts>
    <vt:vector size="79" baseType="lpstr">
      <vt:lpstr>ＭＳ Ｐゴシック</vt:lpstr>
      <vt:lpstr>Aptos</vt:lpstr>
      <vt:lpstr>Arial</vt:lpstr>
      <vt:lpstr>Arial Narrow</vt:lpstr>
      <vt:lpstr>Calibri</vt:lpstr>
      <vt:lpstr>Calibri Light</vt:lpstr>
      <vt:lpstr>Cambria Math</vt:lpstr>
      <vt:lpstr>Comic Sans MS</vt:lpstr>
      <vt:lpstr>Courier New</vt:lpstr>
      <vt:lpstr>Gill Sans MT</vt:lpstr>
      <vt:lpstr>Symbol</vt:lpstr>
      <vt:lpstr>Tahoma</vt:lpstr>
      <vt:lpstr>Times New Roman</vt:lpstr>
      <vt:lpstr>Wingdings</vt:lpstr>
      <vt:lpstr>ZapfDingbats</vt:lpstr>
      <vt:lpstr>Office Theme</vt:lpstr>
      <vt:lpstr>Chart</vt:lpstr>
      <vt:lpstr>CS 456/656 Computer Networks</vt:lpstr>
      <vt:lpstr>A note on slides</vt:lpstr>
      <vt:lpstr>Examples applications we will discuss</vt:lpstr>
      <vt:lpstr>Communicating with the transport layer</vt:lpstr>
      <vt:lpstr>Communicating with the transport layer</vt:lpstr>
      <vt:lpstr>Communicating with the transport layer</vt:lpstr>
      <vt:lpstr>Communication endpoints are processes</vt:lpstr>
      <vt:lpstr>Addressing processes</vt:lpstr>
      <vt:lpstr>Addressing processes</vt:lpstr>
      <vt:lpstr>Communicating with the transport layer</vt:lpstr>
      <vt:lpstr>Sockets</vt:lpstr>
      <vt:lpstr>Socket programming </vt:lpstr>
      <vt:lpstr>Socket programming </vt:lpstr>
      <vt:lpstr>Socket programming with UDP </vt:lpstr>
      <vt:lpstr>Client/server socket interaction: UDP</vt:lpstr>
      <vt:lpstr>Example app: UDP client</vt:lpstr>
      <vt:lpstr>Example app: UDP server</vt:lpstr>
      <vt:lpstr>Socket programming with TCP</vt:lpstr>
      <vt:lpstr>Client/server socket interaction: TCP</vt:lpstr>
      <vt:lpstr>Example app: TCP client</vt:lpstr>
      <vt:lpstr>Example app: TCP server</vt:lpstr>
      <vt:lpstr>Communicating with the transport layer</vt:lpstr>
      <vt:lpstr>Examples applications we will discuss</vt:lpstr>
      <vt:lpstr>Example: Video Streaming</vt:lpstr>
      <vt:lpstr>Example: Video Streaming</vt:lpstr>
      <vt:lpstr>Streaming stored video</vt:lpstr>
      <vt:lpstr>Streaming stored video</vt:lpstr>
      <vt:lpstr>Streaming stored video: challenges</vt:lpstr>
      <vt:lpstr>Streaming stored video: playout buffering</vt:lpstr>
      <vt:lpstr>Video streaming in practice</vt:lpstr>
      <vt:lpstr>Idea 1: Content distribution networks (CDNs)</vt:lpstr>
      <vt:lpstr>Idea 1: Content distribution networks (CDNs)</vt:lpstr>
      <vt:lpstr>Example CDN: Akamai</vt:lpstr>
      <vt:lpstr>Idea 1: Content distribution networks (CDNs)</vt:lpstr>
      <vt:lpstr>Idea 2: DASH (Dynamic Adaptive Streaming over HTTP)</vt:lpstr>
      <vt:lpstr>Video streaming example: Netflix</vt:lpstr>
      <vt:lpstr>Video streaming example: Netflix</vt:lpstr>
      <vt:lpstr>Video streaming example: Netflix</vt:lpstr>
      <vt:lpstr>Examples applications we will discuss</vt:lpstr>
      <vt:lpstr>Reminder: Peer-to-peer (P2P) architecture</vt:lpstr>
      <vt:lpstr>File distribution</vt:lpstr>
      <vt:lpstr>File distribution: client-server vs P2P</vt:lpstr>
      <vt:lpstr>File distribution time: client-server</vt:lpstr>
      <vt:lpstr>File distribution time: P2P</vt:lpstr>
      <vt:lpstr>In-class exercise: file distribution time</vt:lpstr>
      <vt:lpstr>In-class exercise: file distribution time</vt:lpstr>
      <vt:lpstr>Client-server vs. P2P: example</vt:lpstr>
      <vt:lpstr>P2P file distribution: BitTorrent </vt:lpstr>
      <vt:lpstr>P2P file distribution: BitTorrent </vt:lpstr>
      <vt:lpstr>BitTorrent: requesting, sending file chunks</vt:lpstr>
      <vt:lpstr>BitTorrent: tit-for-tat</vt:lpstr>
      <vt:lpstr>Examples applications we will discuss</vt:lpstr>
      <vt:lpstr>Example: E-mail</vt:lpstr>
      <vt:lpstr>E-mail: user agents</vt:lpstr>
      <vt:lpstr>E-mail: mail servers</vt:lpstr>
      <vt:lpstr>E-mail: SMTP protocol</vt:lpstr>
      <vt:lpstr>Mail message format</vt:lpstr>
      <vt:lpstr>Retrieving email: mail access protocols</vt:lpstr>
      <vt:lpstr>Examples applications we have discussed!</vt:lpstr>
      <vt:lpstr>Examples applications we have discussed!</vt:lpstr>
      <vt:lpstr>Application Layer: Summary</vt:lpstr>
      <vt:lpstr>Application Layer: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Mina Tahmasbi Arashloo</cp:lastModifiedBy>
  <cp:revision>23</cp:revision>
  <dcterms:created xsi:type="dcterms:W3CDTF">2020-01-18T07:24:59Z</dcterms:created>
  <dcterms:modified xsi:type="dcterms:W3CDTF">2025-09-22T17:25:03Z</dcterms:modified>
</cp:coreProperties>
</file>